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69" r:id="rId4"/>
    <p:sldId id="257" r:id="rId5"/>
    <p:sldId id="270" r:id="rId6"/>
    <p:sldId id="271" r:id="rId7"/>
    <p:sldId id="268" r:id="rId8"/>
    <p:sldId id="261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64526-A4BB-F143-AA22-5D965229C90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D979F-B1FD-A84F-9646-30913BE7838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Mamans</a:t>
          </a:r>
          <a:endParaRPr lang="en-US" dirty="0"/>
        </a:p>
      </dgm:t>
    </dgm:pt>
    <dgm:pt modelId="{997068D4-1E13-0D4A-9976-9147E7381C63}" type="parTrans" cxnId="{ACB4C31B-BBC3-DB40-B8D7-61D2DF6A61FF}">
      <dgm:prSet/>
      <dgm:spPr/>
      <dgm:t>
        <a:bodyPr/>
        <a:lstStyle/>
        <a:p>
          <a:endParaRPr lang="en-US"/>
        </a:p>
      </dgm:t>
    </dgm:pt>
    <dgm:pt modelId="{55474D8F-FBE3-C84E-8E1B-2F736C980DEF}" type="sibTrans" cxnId="{ACB4C31B-BBC3-DB40-B8D7-61D2DF6A61FF}">
      <dgm:prSet/>
      <dgm:spPr/>
      <dgm:t>
        <a:bodyPr/>
        <a:lstStyle/>
        <a:p>
          <a:endParaRPr lang="en-US"/>
        </a:p>
      </dgm:t>
    </dgm:pt>
    <dgm:pt modelId="{89D96199-A0CC-E545-905D-4E9D708CC6F1}">
      <dgm:prSet phldrT="[Text]"/>
      <dgm:spPr/>
      <dgm:t>
        <a:bodyPr/>
        <a:lstStyle/>
        <a:p>
          <a:r>
            <a:rPr lang="en-US" dirty="0" err="1" smtClean="0"/>
            <a:t>Vendeurs</a:t>
          </a:r>
          <a:r>
            <a:rPr lang="en-US" dirty="0" smtClean="0"/>
            <a:t> de sachet</a:t>
          </a:r>
          <a:endParaRPr lang="en-US" dirty="0"/>
        </a:p>
      </dgm:t>
    </dgm:pt>
    <dgm:pt modelId="{7C4C383B-A838-F441-B22B-500C1E1F6DA0}" type="parTrans" cxnId="{20D9555E-2E3A-F142-840E-E6B22C9FDED8}">
      <dgm:prSet/>
      <dgm:spPr/>
      <dgm:t>
        <a:bodyPr/>
        <a:lstStyle/>
        <a:p>
          <a:endParaRPr lang="en-US"/>
        </a:p>
      </dgm:t>
    </dgm:pt>
    <dgm:pt modelId="{C2B54C5E-E698-214D-BEDD-80EFD5CD1BDF}" type="sibTrans" cxnId="{20D9555E-2E3A-F142-840E-E6B22C9FDED8}">
      <dgm:prSet/>
      <dgm:spPr/>
      <dgm:t>
        <a:bodyPr/>
        <a:lstStyle/>
        <a:p>
          <a:endParaRPr lang="en-US"/>
        </a:p>
      </dgm:t>
    </dgm:pt>
    <dgm:pt modelId="{D32611E5-89A6-934B-8602-80B38A4AA3C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Taxateurs</a:t>
          </a:r>
          <a:endParaRPr lang="en-US" dirty="0"/>
        </a:p>
      </dgm:t>
    </dgm:pt>
    <dgm:pt modelId="{6379B5E0-D90F-7941-B5D9-7FE080F93F5A}" type="parTrans" cxnId="{CBF756BA-82FB-CD43-9CD5-CE7742C74015}">
      <dgm:prSet/>
      <dgm:spPr/>
      <dgm:t>
        <a:bodyPr/>
        <a:lstStyle/>
        <a:p>
          <a:endParaRPr lang="en-US"/>
        </a:p>
      </dgm:t>
    </dgm:pt>
    <dgm:pt modelId="{25B54CC3-9805-0540-B4AB-C210D364C181}" type="sibTrans" cxnId="{CBF756BA-82FB-CD43-9CD5-CE7742C74015}">
      <dgm:prSet/>
      <dgm:spPr/>
      <dgm:t>
        <a:bodyPr/>
        <a:lstStyle/>
        <a:p>
          <a:endParaRPr lang="en-US"/>
        </a:p>
      </dgm:t>
    </dgm:pt>
    <dgm:pt modelId="{F3251378-9641-5841-AE21-530E0FE591CC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Police</a:t>
          </a:r>
          <a:endParaRPr lang="en-US" dirty="0"/>
        </a:p>
      </dgm:t>
    </dgm:pt>
    <dgm:pt modelId="{19613C11-8696-2841-8554-9E33430D65C3}" type="parTrans" cxnId="{58E1E1D9-8472-6D43-BE47-3637F447CCF6}">
      <dgm:prSet/>
      <dgm:spPr/>
      <dgm:t>
        <a:bodyPr/>
        <a:lstStyle/>
        <a:p>
          <a:endParaRPr lang="en-US"/>
        </a:p>
      </dgm:t>
    </dgm:pt>
    <dgm:pt modelId="{FDD21B6D-BBBC-2543-B698-D3599E04E3B0}" type="sibTrans" cxnId="{58E1E1D9-8472-6D43-BE47-3637F447CCF6}">
      <dgm:prSet/>
      <dgm:spPr/>
      <dgm:t>
        <a:bodyPr/>
        <a:lstStyle/>
        <a:p>
          <a:endParaRPr lang="en-US"/>
        </a:p>
      </dgm:t>
    </dgm:pt>
    <dgm:pt modelId="{FC294792-2735-624C-BF67-14BB70B56124}">
      <dgm:prSet/>
      <dgm:spPr/>
      <dgm:t>
        <a:bodyPr/>
        <a:lstStyle/>
        <a:p>
          <a:r>
            <a:rPr lang="en-US" dirty="0" err="1" smtClean="0"/>
            <a:t>Soldats</a:t>
          </a:r>
          <a:endParaRPr lang="en-US" dirty="0"/>
        </a:p>
      </dgm:t>
    </dgm:pt>
    <dgm:pt modelId="{8EDBAB9A-9FFA-894D-86C5-F05FF00B822B}" type="parTrans" cxnId="{79119FE3-C96D-AE4F-8640-9242A0A38A83}">
      <dgm:prSet/>
      <dgm:spPr/>
      <dgm:t>
        <a:bodyPr/>
        <a:lstStyle/>
        <a:p>
          <a:endParaRPr lang="en-US"/>
        </a:p>
      </dgm:t>
    </dgm:pt>
    <dgm:pt modelId="{8A74DCCE-1892-1D42-8473-A1BEFF646D58}" type="sibTrans" cxnId="{79119FE3-C96D-AE4F-8640-9242A0A38A83}">
      <dgm:prSet/>
      <dgm:spPr/>
      <dgm:t>
        <a:bodyPr/>
        <a:lstStyle/>
        <a:p>
          <a:endParaRPr lang="en-US"/>
        </a:p>
      </dgm:t>
    </dgm:pt>
    <dgm:pt modelId="{050A654A-ECA3-2145-B086-404006B47BA1}">
      <dgm:prSet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Volontaires</a:t>
          </a:r>
          <a:endParaRPr lang="en-US" dirty="0"/>
        </a:p>
      </dgm:t>
    </dgm:pt>
    <dgm:pt modelId="{4D1E1AB3-567C-0F4A-8354-6CDEF0974335}" type="parTrans" cxnId="{640AE4AC-F27E-6F49-B0BA-E457B1695BD1}">
      <dgm:prSet/>
      <dgm:spPr/>
      <dgm:t>
        <a:bodyPr/>
        <a:lstStyle/>
        <a:p>
          <a:endParaRPr lang="en-US"/>
        </a:p>
      </dgm:t>
    </dgm:pt>
    <dgm:pt modelId="{D9CFF5F6-B518-D841-B59B-18CCC7F217A9}" type="sibTrans" cxnId="{640AE4AC-F27E-6F49-B0BA-E457B1695BD1}">
      <dgm:prSet/>
      <dgm:spPr/>
      <dgm:t>
        <a:bodyPr/>
        <a:lstStyle/>
        <a:p>
          <a:endParaRPr lang="en-US"/>
        </a:p>
      </dgm:t>
    </dgm:pt>
    <dgm:pt modelId="{779EC7C9-69C0-AF49-9AA6-2BA61673239F}">
      <dgm:prSet/>
      <dgm:spPr/>
      <dgm:t>
        <a:bodyPr/>
        <a:lstStyle/>
        <a:p>
          <a:r>
            <a:rPr lang="en-US" dirty="0" smtClean="0"/>
            <a:t>ANR</a:t>
          </a:r>
          <a:endParaRPr lang="en-US" dirty="0"/>
        </a:p>
      </dgm:t>
    </dgm:pt>
    <dgm:pt modelId="{7CC0C69A-F654-8740-8EE3-6B4998268990}" type="parTrans" cxnId="{50FCDAE2-E744-1D48-B7F0-FB7A32F18B01}">
      <dgm:prSet/>
      <dgm:spPr/>
      <dgm:t>
        <a:bodyPr/>
        <a:lstStyle/>
        <a:p>
          <a:endParaRPr lang="en-US"/>
        </a:p>
      </dgm:t>
    </dgm:pt>
    <dgm:pt modelId="{5F5F6DC0-E207-FC43-A6B8-DB30D07A1123}" type="sibTrans" cxnId="{50FCDAE2-E744-1D48-B7F0-FB7A32F18B01}">
      <dgm:prSet/>
      <dgm:spPr/>
      <dgm:t>
        <a:bodyPr/>
        <a:lstStyle/>
        <a:p>
          <a:endParaRPr lang="en-US"/>
        </a:p>
      </dgm:t>
    </dgm:pt>
    <dgm:pt modelId="{EC27D362-CBC1-F245-851B-8EA9F79E33D9}">
      <dgm:prSet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Maibobos</a:t>
          </a:r>
          <a:endParaRPr lang="en-US" dirty="0"/>
        </a:p>
      </dgm:t>
    </dgm:pt>
    <dgm:pt modelId="{F91FC2CA-8FA3-8740-B18F-5A42F545B980}" type="parTrans" cxnId="{0F896B5E-B324-344E-AED4-77ADB33B1B10}">
      <dgm:prSet/>
      <dgm:spPr/>
      <dgm:t>
        <a:bodyPr/>
        <a:lstStyle/>
        <a:p>
          <a:endParaRPr lang="en-US"/>
        </a:p>
      </dgm:t>
    </dgm:pt>
    <dgm:pt modelId="{271EF163-BC2B-284A-9F68-7451EA6CF30B}" type="sibTrans" cxnId="{0F896B5E-B324-344E-AED4-77ADB33B1B10}">
      <dgm:prSet/>
      <dgm:spPr/>
      <dgm:t>
        <a:bodyPr/>
        <a:lstStyle/>
        <a:p>
          <a:endParaRPr lang="en-US"/>
        </a:p>
      </dgm:t>
    </dgm:pt>
    <dgm:pt modelId="{EE132D85-8CEA-B441-B334-CA0C87B4BD9D}">
      <dgm:prSet/>
      <dgm:spPr/>
      <dgm:t>
        <a:bodyPr/>
        <a:lstStyle/>
        <a:p>
          <a:r>
            <a:rPr lang="en-US" dirty="0" smtClean="0"/>
            <a:t>Forces </a:t>
          </a:r>
          <a:r>
            <a:rPr lang="en-US" dirty="0" err="1" smtClean="0"/>
            <a:t>Vives</a:t>
          </a:r>
          <a:endParaRPr lang="en-US" dirty="0"/>
        </a:p>
      </dgm:t>
    </dgm:pt>
    <dgm:pt modelId="{38EADF29-0020-1E40-ACFF-284175C93DA9}" type="parTrans" cxnId="{590A6D83-37DE-3A41-B395-C423DA93AD55}">
      <dgm:prSet/>
      <dgm:spPr/>
      <dgm:t>
        <a:bodyPr/>
        <a:lstStyle/>
        <a:p>
          <a:endParaRPr lang="en-US"/>
        </a:p>
      </dgm:t>
    </dgm:pt>
    <dgm:pt modelId="{929C73D2-7F2F-8F42-8C52-9C390680F5A8}" type="sibTrans" cxnId="{590A6D83-37DE-3A41-B395-C423DA93AD55}">
      <dgm:prSet/>
      <dgm:spPr/>
      <dgm:t>
        <a:bodyPr/>
        <a:lstStyle/>
        <a:p>
          <a:endParaRPr lang="en-US"/>
        </a:p>
      </dgm:t>
    </dgm:pt>
    <dgm:pt modelId="{9F5FB251-3F50-2A46-92EB-E9F6EC019C2C}">
      <dgm:prSet/>
      <dgm:spPr>
        <a:solidFill>
          <a:srgbClr val="D1282E"/>
        </a:solidFill>
      </dgm:spPr>
      <dgm:t>
        <a:bodyPr/>
        <a:lstStyle/>
        <a:p>
          <a:r>
            <a:rPr lang="en-US" dirty="0" err="1" smtClean="0"/>
            <a:t>Syndicat</a:t>
          </a:r>
          <a:endParaRPr lang="en-US" dirty="0"/>
        </a:p>
      </dgm:t>
    </dgm:pt>
    <dgm:pt modelId="{DB6B2E4A-A67A-4640-AA15-FD5FE625ECDD}" type="parTrans" cxnId="{CF37713E-BD5D-9D4D-9DFA-408F1A8C5031}">
      <dgm:prSet/>
      <dgm:spPr/>
      <dgm:t>
        <a:bodyPr/>
        <a:lstStyle/>
        <a:p>
          <a:endParaRPr lang="en-US"/>
        </a:p>
      </dgm:t>
    </dgm:pt>
    <dgm:pt modelId="{3A9F30F7-1CF4-E844-86EF-5C5747853892}" type="sibTrans" cxnId="{CF37713E-BD5D-9D4D-9DFA-408F1A8C5031}">
      <dgm:prSet/>
      <dgm:spPr/>
      <dgm:t>
        <a:bodyPr/>
        <a:lstStyle/>
        <a:p>
          <a:endParaRPr lang="en-US"/>
        </a:p>
      </dgm:t>
    </dgm:pt>
    <dgm:pt modelId="{E8BAAC2C-B603-EA45-B2E0-E98D11BCB938}" type="pres">
      <dgm:prSet presAssocID="{D9064526-A4BB-F143-AA22-5D965229C9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702A9-AD3D-5249-8B56-10D52888EE07}" type="pres">
      <dgm:prSet presAssocID="{FC2D979F-B1FD-A84F-9646-30913BE78389}" presName="centerShape" presStyleLbl="node0" presStyleIdx="0" presStyleCnt="1"/>
      <dgm:spPr/>
      <dgm:t>
        <a:bodyPr/>
        <a:lstStyle/>
        <a:p>
          <a:endParaRPr lang="en-US"/>
        </a:p>
      </dgm:t>
    </dgm:pt>
    <dgm:pt modelId="{072CEB76-7469-764C-B515-382969C34CB9}" type="pres">
      <dgm:prSet presAssocID="{19613C11-8696-2841-8554-9E33430D65C3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229AA8E9-753B-D941-8EC6-60C06EB85DA7}" type="pres">
      <dgm:prSet presAssocID="{F3251378-9641-5841-AE21-530E0FE591C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173D9-AA86-4044-BA55-CF5D8B9C36CB}" type="pres">
      <dgm:prSet presAssocID="{8EDBAB9A-9FFA-894D-86C5-F05FF00B822B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9E3634AD-B137-AB44-AF46-4790B797BB3A}" type="pres">
      <dgm:prSet presAssocID="{FC294792-2735-624C-BF67-14BB70B5612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8ED25-4692-6446-93A0-9BEF3C669881}" type="pres">
      <dgm:prSet presAssocID="{7CC0C69A-F654-8740-8EE3-6B4998268990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D34F47EA-5A12-B54C-B05A-29D2716BB36D}" type="pres">
      <dgm:prSet presAssocID="{779EC7C9-69C0-AF49-9AA6-2BA61673239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DED2E-0267-A746-BC7B-8AA64E5F0197}" type="pres">
      <dgm:prSet presAssocID="{6379B5E0-D90F-7941-B5D9-7FE080F93F5A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36090674-5EED-424E-B478-DA62B2AC9208}" type="pres">
      <dgm:prSet presAssocID="{D32611E5-89A6-934B-8602-80B38A4AA3C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3027C-7BF8-CA46-8797-A5461AE66452}" type="pres">
      <dgm:prSet presAssocID="{DB6B2E4A-A67A-4640-AA15-FD5FE625ECDD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251B0412-63BB-6B41-9D50-90D03608D755}" type="pres">
      <dgm:prSet presAssocID="{9F5FB251-3F50-2A46-92EB-E9F6EC019C2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AE7AD-0B74-3649-9480-6F8049203A46}" type="pres">
      <dgm:prSet presAssocID="{4D1E1AB3-567C-0F4A-8354-6CDEF0974335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21246136-1240-0B4D-9726-B35FC3DA644D}" type="pres">
      <dgm:prSet presAssocID="{050A654A-ECA3-2145-B086-404006B47BA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B2DB8-3C31-3D43-8D2D-81BA5CC6BDA0}" type="pres">
      <dgm:prSet presAssocID="{38EADF29-0020-1E40-ACFF-284175C93DA9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63782385-FF59-6C40-AC88-FB5589DA746C}" type="pres">
      <dgm:prSet presAssocID="{EE132D85-8CEA-B441-B334-CA0C87B4BD9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19F86-3F6F-5E4A-8E15-17DF4B61D4C3}" type="pres">
      <dgm:prSet presAssocID="{F91FC2CA-8FA3-8740-B18F-5A42F545B980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17058022-F196-D340-904E-71092964C0BE}" type="pres">
      <dgm:prSet presAssocID="{EC27D362-CBC1-F245-851B-8EA9F79E33D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2A253-FDD2-0447-A9ED-0226D1DA712A}" type="pres">
      <dgm:prSet presAssocID="{7C4C383B-A838-F441-B22B-500C1E1F6DA0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40770796-8700-0A4A-9254-4D5DC583F08D}" type="pres">
      <dgm:prSet presAssocID="{89D96199-A0CC-E545-905D-4E9D708CC6F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279D5-30D2-1A41-B338-91DAB6E0DB35}" type="presOf" srcId="{FC2D979F-B1FD-A84F-9646-30913BE78389}" destId="{00C702A9-AD3D-5249-8B56-10D52888EE07}" srcOrd="0" destOrd="0" presId="urn:microsoft.com/office/officeart/2005/8/layout/radial4"/>
    <dgm:cxn modelId="{79119FE3-C96D-AE4F-8640-9242A0A38A83}" srcId="{FC2D979F-B1FD-A84F-9646-30913BE78389}" destId="{FC294792-2735-624C-BF67-14BB70B56124}" srcOrd="1" destOrd="0" parTransId="{8EDBAB9A-9FFA-894D-86C5-F05FF00B822B}" sibTransId="{8A74DCCE-1892-1D42-8473-A1BEFF646D58}"/>
    <dgm:cxn modelId="{D17D2385-B305-0F43-BDBD-FDF70E95F1B7}" type="presOf" srcId="{D9064526-A4BB-F143-AA22-5D965229C908}" destId="{E8BAAC2C-B603-EA45-B2E0-E98D11BCB938}" srcOrd="0" destOrd="0" presId="urn:microsoft.com/office/officeart/2005/8/layout/radial4"/>
    <dgm:cxn modelId="{D2F283D5-DC55-F241-B5D4-78CA74C57498}" type="presOf" srcId="{EE132D85-8CEA-B441-B334-CA0C87B4BD9D}" destId="{63782385-FF59-6C40-AC88-FB5589DA746C}" srcOrd="0" destOrd="0" presId="urn:microsoft.com/office/officeart/2005/8/layout/radial4"/>
    <dgm:cxn modelId="{20D9555E-2E3A-F142-840E-E6B22C9FDED8}" srcId="{FC2D979F-B1FD-A84F-9646-30913BE78389}" destId="{89D96199-A0CC-E545-905D-4E9D708CC6F1}" srcOrd="8" destOrd="0" parTransId="{7C4C383B-A838-F441-B22B-500C1E1F6DA0}" sibTransId="{C2B54C5E-E698-214D-BEDD-80EFD5CD1BDF}"/>
    <dgm:cxn modelId="{A61789FE-9F4B-B84E-92E5-A0326E4CC153}" type="presOf" srcId="{89D96199-A0CC-E545-905D-4E9D708CC6F1}" destId="{40770796-8700-0A4A-9254-4D5DC583F08D}" srcOrd="0" destOrd="0" presId="urn:microsoft.com/office/officeart/2005/8/layout/radial4"/>
    <dgm:cxn modelId="{0F896B5E-B324-344E-AED4-77ADB33B1B10}" srcId="{FC2D979F-B1FD-A84F-9646-30913BE78389}" destId="{EC27D362-CBC1-F245-851B-8EA9F79E33D9}" srcOrd="7" destOrd="0" parTransId="{F91FC2CA-8FA3-8740-B18F-5A42F545B980}" sibTransId="{271EF163-BC2B-284A-9F68-7451EA6CF30B}"/>
    <dgm:cxn modelId="{BE6EB4EB-ADDA-FE47-9EF9-3E696B8D7758}" type="presOf" srcId="{38EADF29-0020-1E40-ACFF-284175C93DA9}" destId="{5F7B2DB8-3C31-3D43-8D2D-81BA5CC6BDA0}" srcOrd="0" destOrd="0" presId="urn:microsoft.com/office/officeart/2005/8/layout/radial4"/>
    <dgm:cxn modelId="{50FCDAE2-E744-1D48-B7F0-FB7A32F18B01}" srcId="{FC2D979F-B1FD-A84F-9646-30913BE78389}" destId="{779EC7C9-69C0-AF49-9AA6-2BA61673239F}" srcOrd="2" destOrd="0" parTransId="{7CC0C69A-F654-8740-8EE3-6B4998268990}" sibTransId="{5F5F6DC0-E207-FC43-A6B8-DB30D07A1123}"/>
    <dgm:cxn modelId="{9F1C9E73-5145-004A-A30F-7C982AEE82E2}" type="presOf" srcId="{7CC0C69A-F654-8740-8EE3-6B4998268990}" destId="{DB48ED25-4692-6446-93A0-9BEF3C669881}" srcOrd="0" destOrd="0" presId="urn:microsoft.com/office/officeart/2005/8/layout/radial4"/>
    <dgm:cxn modelId="{3701E8D2-7070-C34E-8636-79DE71309D8A}" type="presOf" srcId="{FC294792-2735-624C-BF67-14BB70B56124}" destId="{9E3634AD-B137-AB44-AF46-4790B797BB3A}" srcOrd="0" destOrd="0" presId="urn:microsoft.com/office/officeart/2005/8/layout/radial4"/>
    <dgm:cxn modelId="{2489D20D-0C75-1F4D-AA52-0BBF2D126E7D}" type="presOf" srcId="{9F5FB251-3F50-2A46-92EB-E9F6EC019C2C}" destId="{251B0412-63BB-6B41-9D50-90D03608D755}" srcOrd="0" destOrd="0" presId="urn:microsoft.com/office/officeart/2005/8/layout/radial4"/>
    <dgm:cxn modelId="{ACB4C31B-BBC3-DB40-B8D7-61D2DF6A61FF}" srcId="{D9064526-A4BB-F143-AA22-5D965229C908}" destId="{FC2D979F-B1FD-A84F-9646-30913BE78389}" srcOrd="0" destOrd="0" parTransId="{997068D4-1E13-0D4A-9976-9147E7381C63}" sibTransId="{55474D8F-FBE3-C84E-8E1B-2F736C980DEF}"/>
    <dgm:cxn modelId="{93EBD190-C243-4B42-867D-0C13E47A7084}" type="presOf" srcId="{8EDBAB9A-9FFA-894D-86C5-F05FF00B822B}" destId="{4C2173D9-AA86-4044-BA55-CF5D8B9C36CB}" srcOrd="0" destOrd="0" presId="urn:microsoft.com/office/officeart/2005/8/layout/radial4"/>
    <dgm:cxn modelId="{640AE4AC-F27E-6F49-B0BA-E457B1695BD1}" srcId="{FC2D979F-B1FD-A84F-9646-30913BE78389}" destId="{050A654A-ECA3-2145-B086-404006B47BA1}" srcOrd="5" destOrd="0" parTransId="{4D1E1AB3-567C-0F4A-8354-6CDEF0974335}" sibTransId="{D9CFF5F6-B518-D841-B59B-18CCC7F217A9}"/>
    <dgm:cxn modelId="{746A3E86-9716-9D41-9A46-8A950FD2E44D}" type="presOf" srcId="{F91FC2CA-8FA3-8740-B18F-5A42F545B980}" destId="{73919F86-3F6F-5E4A-8E15-17DF4B61D4C3}" srcOrd="0" destOrd="0" presId="urn:microsoft.com/office/officeart/2005/8/layout/radial4"/>
    <dgm:cxn modelId="{25930D62-99EA-6E41-9D2C-4C2C18BAB7C6}" type="presOf" srcId="{D32611E5-89A6-934B-8602-80B38A4AA3CF}" destId="{36090674-5EED-424E-B478-DA62B2AC9208}" srcOrd="0" destOrd="0" presId="urn:microsoft.com/office/officeart/2005/8/layout/radial4"/>
    <dgm:cxn modelId="{E9C4CB09-B6F6-BA44-811E-D507918EE8C4}" type="presOf" srcId="{050A654A-ECA3-2145-B086-404006B47BA1}" destId="{21246136-1240-0B4D-9726-B35FC3DA644D}" srcOrd="0" destOrd="0" presId="urn:microsoft.com/office/officeart/2005/8/layout/radial4"/>
    <dgm:cxn modelId="{58E1E1D9-8472-6D43-BE47-3637F447CCF6}" srcId="{FC2D979F-B1FD-A84F-9646-30913BE78389}" destId="{F3251378-9641-5841-AE21-530E0FE591CC}" srcOrd="0" destOrd="0" parTransId="{19613C11-8696-2841-8554-9E33430D65C3}" sibTransId="{FDD21B6D-BBBC-2543-B698-D3599E04E3B0}"/>
    <dgm:cxn modelId="{A1680844-E762-DD4E-901E-FA1C98BFBF1F}" type="presOf" srcId="{4D1E1AB3-567C-0F4A-8354-6CDEF0974335}" destId="{989AE7AD-0B74-3649-9480-6F8049203A46}" srcOrd="0" destOrd="0" presId="urn:microsoft.com/office/officeart/2005/8/layout/radial4"/>
    <dgm:cxn modelId="{CF37713E-BD5D-9D4D-9DFA-408F1A8C5031}" srcId="{FC2D979F-B1FD-A84F-9646-30913BE78389}" destId="{9F5FB251-3F50-2A46-92EB-E9F6EC019C2C}" srcOrd="4" destOrd="0" parTransId="{DB6B2E4A-A67A-4640-AA15-FD5FE625ECDD}" sibTransId="{3A9F30F7-1CF4-E844-86EF-5C5747853892}"/>
    <dgm:cxn modelId="{8061D4C4-4470-974E-A98E-8F3ECB6B3CB0}" type="presOf" srcId="{19613C11-8696-2841-8554-9E33430D65C3}" destId="{072CEB76-7469-764C-B515-382969C34CB9}" srcOrd="0" destOrd="0" presId="urn:microsoft.com/office/officeart/2005/8/layout/radial4"/>
    <dgm:cxn modelId="{6B13D839-B48F-6B4B-8D60-0F4C4BE8CDBE}" type="presOf" srcId="{DB6B2E4A-A67A-4640-AA15-FD5FE625ECDD}" destId="{31F3027C-7BF8-CA46-8797-A5461AE66452}" srcOrd="0" destOrd="0" presId="urn:microsoft.com/office/officeart/2005/8/layout/radial4"/>
    <dgm:cxn modelId="{114013C4-113C-6042-B20B-3E2FCC2C3CA3}" type="presOf" srcId="{EC27D362-CBC1-F245-851B-8EA9F79E33D9}" destId="{17058022-F196-D340-904E-71092964C0BE}" srcOrd="0" destOrd="0" presId="urn:microsoft.com/office/officeart/2005/8/layout/radial4"/>
    <dgm:cxn modelId="{4BADC9B9-0470-9E4C-B07A-E7391897535B}" type="presOf" srcId="{7C4C383B-A838-F441-B22B-500C1E1F6DA0}" destId="{5BF2A253-FDD2-0447-A9ED-0226D1DA712A}" srcOrd="0" destOrd="0" presId="urn:microsoft.com/office/officeart/2005/8/layout/radial4"/>
    <dgm:cxn modelId="{7FEF59E3-6D36-EA41-98E1-DC2D26EBFE20}" type="presOf" srcId="{779EC7C9-69C0-AF49-9AA6-2BA61673239F}" destId="{D34F47EA-5A12-B54C-B05A-29D2716BB36D}" srcOrd="0" destOrd="0" presId="urn:microsoft.com/office/officeart/2005/8/layout/radial4"/>
    <dgm:cxn modelId="{EAED0271-A08F-164C-963B-927933AD4514}" type="presOf" srcId="{F3251378-9641-5841-AE21-530E0FE591CC}" destId="{229AA8E9-753B-D941-8EC6-60C06EB85DA7}" srcOrd="0" destOrd="0" presId="urn:microsoft.com/office/officeart/2005/8/layout/radial4"/>
    <dgm:cxn modelId="{CBF756BA-82FB-CD43-9CD5-CE7742C74015}" srcId="{FC2D979F-B1FD-A84F-9646-30913BE78389}" destId="{D32611E5-89A6-934B-8602-80B38A4AA3CF}" srcOrd="3" destOrd="0" parTransId="{6379B5E0-D90F-7941-B5D9-7FE080F93F5A}" sibTransId="{25B54CC3-9805-0540-B4AB-C210D364C181}"/>
    <dgm:cxn modelId="{590A6D83-37DE-3A41-B395-C423DA93AD55}" srcId="{FC2D979F-B1FD-A84F-9646-30913BE78389}" destId="{EE132D85-8CEA-B441-B334-CA0C87B4BD9D}" srcOrd="6" destOrd="0" parTransId="{38EADF29-0020-1E40-ACFF-284175C93DA9}" sibTransId="{929C73D2-7F2F-8F42-8C52-9C390680F5A8}"/>
    <dgm:cxn modelId="{009999CB-8AEA-844D-9BBF-B7965CD2776A}" type="presOf" srcId="{6379B5E0-D90F-7941-B5D9-7FE080F93F5A}" destId="{6B1DED2E-0267-A746-BC7B-8AA64E5F0197}" srcOrd="0" destOrd="0" presId="urn:microsoft.com/office/officeart/2005/8/layout/radial4"/>
    <dgm:cxn modelId="{DB48845B-96AA-074E-AA8E-1469250BD43B}" type="presParOf" srcId="{E8BAAC2C-B603-EA45-B2E0-E98D11BCB938}" destId="{00C702A9-AD3D-5249-8B56-10D52888EE07}" srcOrd="0" destOrd="0" presId="urn:microsoft.com/office/officeart/2005/8/layout/radial4"/>
    <dgm:cxn modelId="{301BEAA4-BD83-574F-B00C-A5D630F3E84E}" type="presParOf" srcId="{E8BAAC2C-B603-EA45-B2E0-E98D11BCB938}" destId="{072CEB76-7469-764C-B515-382969C34CB9}" srcOrd="1" destOrd="0" presId="urn:microsoft.com/office/officeart/2005/8/layout/radial4"/>
    <dgm:cxn modelId="{4258D35C-6C27-144B-8E3D-A4F8198F3495}" type="presParOf" srcId="{E8BAAC2C-B603-EA45-B2E0-E98D11BCB938}" destId="{229AA8E9-753B-D941-8EC6-60C06EB85DA7}" srcOrd="2" destOrd="0" presId="urn:microsoft.com/office/officeart/2005/8/layout/radial4"/>
    <dgm:cxn modelId="{5249D342-FC65-C24D-B060-01256C9E7E2C}" type="presParOf" srcId="{E8BAAC2C-B603-EA45-B2E0-E98D11BCB938}" destId="{4C2173D9-AA86-4044-BA55-CF5D8B9C36CB}" srcOrd="3" destOrd="0" presId="urn:microsoft.com/office/officeart/2005/8/layout/radial4"/>
    <dgm:cxn modelId="{51255E5C-A4BC-974C-9F1A-3CE1344EB4EC}" type="presParOf" srcId="{E8BAAC2C-B603-EA45-B2E0-E98D11BCB938}" destId="{9E3634AD-B137-AB44-AF46-4790B797BB3A}" srcOrd="4" destOrd="0" presId="urn:microsoft.com/office/officeart/2005/8/layout/radial4"/>
    <dgm:cxn modelId="{26535A63-8BB2-344C-B986-A82361665C34}" type="presParOf" srcId="{E8BAAC2C-B603-EA45-B2E0-E98D11BCB938}" destId="{DB48ED25-4692-6446-93A0-9BEF3C669881}" srcOrd="5" destOrd="0" presId="urn:microsoft.com/office/officeart/2005/8/layout/radial4"/>
    <dgm:cxn modelId="{550C98D7-7352-E944-8D8C-F0A5DD2DADC0}" type="presParOf" srcId="{E8BAAC2C-B603-EA45-B2E0-E98D11BCB938}" destId="{D34F47EA-5A12-B54C-B05A-29D2716BB36D}" srcOrd="6" destOrd="0" presId="urn:microsoft.com/office/officeart/2005/8/layout/radial4"/>
    <dgm:cxn modelId="{2D3A9B61-B5C1-0647-981D-756920F47779}" type="presParOf" srcId="{E8BAAC2C-B603-EA45-B2E0-E98D11BCB938}" destId="{6B1DED2E-0267-A746-BC7B-8AA64E5F0197}" srcOrd="7" destOrd="0" presId="urn:microsoft.com/office/officeart/2005/8/layout/radial4"/>
    <dgm:cxn modelId="{45790A74-5E48-6543-B482-B80D090E1293}" type="presParOf" srcId="{E8BAAC2C-B603-EA45-B2E0-E98D11BCB938}" destId="{36090674-5EED-424E-B478-DA62B2AC9208}" srcOrd="8" destOrd="0" presId="urn:microsoft.com/office/officeart/2005/8/layout/radial4"/>
    <dgm:cxn modelId="{E55D3C50-1131-6A46-ACD7-F8D6C64A6071}" type="presParOf" srcId="{E8BAAC2C-B603-EA45-B2E0-E98D11BCB938}" destId="{31F3027C-7BF8-CA46-8797-A5461AE66452}" srcOrd="9" destOrd="0" presId="urn:microsoft.com/office/officeart/2005/8/layout/radial4"/>
    <dgm:cxn modelId="{3E7ACA5F-FCF4-CD4C-8F15-E24B1C323880}" type="presParOf" srcId="{E8BAAC2C-B603-EA45-B2E0-E98D11BCB938}" destId="{251B0412-63BB-6B41-9D50-90D03608D755}" srcOrd="10" destOrd="0" presId="urn:microsoft.com/office/officeart/2005/8/layout/radial4"/>
    <dgm:cxn modelId="{5D6095E1-7ABB-2C45-ACAF-F73265E248F4}" type="presParOf" srcId="{E8BAAC2C-B603-EA45-B2E0-E98D11BCB938}" destId="{989AE7AD-0B74-3649-9480-6F8049203A46}" srcOrd="11" destOrd="0" presId="urn:microsoft.com/office/officeart/2005/8/layout/radial4"/>
    <dgm:cxn modelId="{45135A1B-B103-AC4B-8F49-1D41D91DAF40}" type="presParOf" srcId="{E8BAAC2C-B603-EA45-B2E0-E98D11BCB938}" destId="{21246136-1240-0B4D-9726-B35FC3DA644D}" srcOrd="12" destOrd="0" presId="urn:microsoft.com/office/officeart/2005/8/layout/radial4"/>
    <dgm:cxn modelId="{DE4A713A-0314-0440-8F9F-2E9A2400FC85}" type="presParOf" srcId="{E8BAAC2C-B603-EA45-B2E0-E98D11BCB938}" destId="{5F7B2DB8-3C31-3D43-8D2D-81BA5CC6BDA0}" srcOrd="13" destOrd="0" presId="urn:microsoft.com/office/officeart/2005/8/layout/radial4"/>
    <dgm:cxn modelId="{9B8AF474-6E5B-A04B-ACB3-9E2CC4686472}" type="presParOf" srcId="{E8BAAC2C-B603-EA45-B2E0-E98D11BCB938}" destId="{63782385-FF59-6C40-AC88-FB5589DA746C}" srcOrd="14" destOrd="0" presId="urn:microsoft.com/office/officeart/2005/8/layout/radial4"/>
    <dgm:cxn modelId="{77C33B32-BF2D-E443-8DE2-B68EFD44C733}" type="presParOf" srcId="{E8BAAC2C-B603-EA45-B2E0-E98D11BCB938}" destId="{73919F86-3F6F-5E4A-8E15-17DF4B61D4C3}" srcOrd="15" destOrd="0" presId="urn:microsoft.com/office/officeart/2005/8/layout/radial4"/>
    <dgm:cxn modelId="{1D321E7A-F296-154D-85F2-C0E3A133C561}" type="presParOf" srcId="{E8BAAC2C-B603-EA45-B2E0-E98D11BCB938}" destId="{17058022-F196-D340-904E-71092964C0BE}" srcOrd="16" destOrd="0" presId="urn:microsoft.com/office/officeart/2005/8/layout/radial4"/>
    <dgm:cxn modelId="{E99DBE6C-27AE-1046-8E3C-3B4F16B8096C}" type="presParOf" srcId="{E8BAAC2C-B603-EA45-B2E0-E98D11BCB938}" destId="{5BF2A253-FDD2-0447-A9ED-0226D1DA712A}" srcOrd="17" destOrd="0" presId="urn:microsoft.com/office/officeart/2005/8/layout/radial4"/>
    <dgm:cxn modelId="{616DB582-9197-DF46-ABD2-AABB919079E3}" type="presParOf" srcId="{E8BAAC2C-B603-EA45-B2E0-E98D11BCB938}" destId="{40770796-8700-0A4A-9254-4D5DC583F08D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99FD489-6DB0-3D46-A9D1-67CDF1574C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E3E3538-104B-0B49-8C1A-50565838A5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err="1" smtClean="0"/>
              <a:t>Negocier</a:t>
            </a:r>
            <a:r>
              <a:rPr lang="en-US" sz="4800" b="1" dirty="0" smtClean="0"/>
              <a:t> </a:t>
            </a:r>
            <a:r>
              <a:rPr lang="en-US" sz="4800" b="1" dirty="0" err="1"/>
              <a:t>l’ordre</a:t>
            </a:r>
            <a:r>
              <a:rPr lang="en-US" sz="4800" b="1" dirty="0"/>
              <a:t> public </a:t>
            </a:r>
            <a:r>
              <a:rPr lang="en-US" sz="4800" b="1" dirty="0" err="1"/>
              <a:t>dans</a:t>
            </a:r>
            <a:r>
              <a:rPr lang="en-US" sz="4800" b="1" dirty="0"/>
              <a:t> </a:t>
            </a:r>
            <a:r>
              <a:rPr lang="en-US" sz="4800" b="1" dirty="0" err="1"/>
              <a:t>une</a:t>
            </a:r>
            <a:r>
              <a:rPr lang="en-US" sz="4800" b="1" dirty="0"/>
              <a:t> </a:t>
            </a:r>
            <a:r>
              <a:rPr lang="en-US" sz="4800" b="1" dirty="0" err="1"/>
              <a:t>ville</a:t>
            </a:r>
            <a:r>
              <a:rPr lang="en-US" sz="4800" b="1" dirty="0"/>
              <a:t> </a:t>
            </a:r>
            <a:r>
              <a:rPr lang="en-US" sz="4800" b="1" dirty="0" err="1"/>
              <a:t>congolaise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199"/>
            <a:ext cx="6858000" cy="914400"/>
          </a:xfrm>
        </p:spPr>
        <p:txBody>
          <a:bodyPr/>
          <a:lstStyle/>
          <a:p>
            <a:r>
              <a:rPr lang="en-US" b="1" dirty="0" err="1"/>
              <a:t>Rencontres</a:t>
            </a:r>
            <a:r>
              <a:rPr lang="en-US" b="1" dirty="0"/>
              <a:t> et interactions </a:t>
            </a:r>
            <a:r>
              <a:rPr lang="en-US" b="1" dirty="0" err="1"/>
              <a:t>sur</a:t>
            </a:r>
            <a:r>
              <a:rPr lang="en-US" b="1" dirty="0"/>
              <a:t> les </a:t>
            </a:r>
            <a:r>
              <a:rPr lang="en-US" b="1" dirty="0" smtClean="0"/>
              <a:t>marches </a:t>
            </a:r>
            <a:r>
              <a:rPr lang="en-US" b="1" dirty="0"/>
              <a:t>de </a:t>
            </a:r>
            <a:r>
              <a:rPr lang="en-US" b="1" dirty="0" err="1"/>
              <a:t>Bukavu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35951" y="5386283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Michel Thill (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Universite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gand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r"/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Avec Gentil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Kulimushi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julien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namegabe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Presentation conference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Cegemi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bukavu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8-10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decembre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500967" cy="73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8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4</a:t>
            </a:r>
            <a:r>
              <a:rPr lang="en-US" sz="5400" dirty="0" smtClean="0"/>
              <a:t>. Conclusion: Et </a:t>
            </a:r>
            <a:r>
              <a:rPr lang="en-US" sz="5400" dirty="0" err="1" smtClean="0"/>
              <a:t>l’Etat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739775"/>
            <a:ext cx="6858000" cy="914400"/>
          </a:xfrm>
        </p:spPr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Question </a:t>
            </a:r>
            <a:r>
              <a:rPr lang="en-US" dirty="0" err="1" smtClean="0"/>
              <a:t>ouverte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et Structure de la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Le </a:t>
            </a:r>
            <a:r>
              <a:rPr lang="en-US" sz="2400" dirty="0" err="1" smtClean="0"/>
              <a:t>marché</a:t>
            </a:r>
            <a:r>
              <a:rPr lang="en-US" sz="2400" dirty="0" smtClean="0"/>
              <a:t> et </a:t>
            </a:r>
            <a:r>
              <a:rPr lang="en-US" sz="2400" dirty="0" err="1" smtClean="0"/>
              <a:t>ses</a:t>
            </a:r>
            <a:r>
              <a:rPr lang="en-US" sz="2400" dirty="0" smtClean="0"/>
              <a:t> </a:t>
            </a:r>
            <a:r>
              <a:rPr lang="en-US" sz="2400" dirty="0" err="1" smtClean="0"/>
              <a:t>animateurs</a:t>
            </a:r>
            <a:endParaRPr lang="en-US" sz="2400"/>
          </a:p>
          <a:p>
            <a:pPr marL="457200" indent="-457200">
              <a:buFont typeface="+mj-lt"/>
              <a:buAutoNum type="arabicPeriod"/>
            </a:pPr>
            <a:r>
              <a:rPr lang="fr-FR" sz="2400" smtClean="0"/>
              <a:t>Relations </a:t>
            </a:r>
            <a:r>
              <a:rPr lang="fr-FR" sz="2400" dirty="0" smtClean="0"/>
              <a:t>et interactions au quotidien: Taxes et tracasseries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Le </a:t>
            </a:r>
            <a:r>
              <a:rPr lang="en-US" sz="2400" dirty="0" err="1" smtClean="0"/>
              <a:t>marché</a:t>
            </a:r>
            <a:r>
              <a:rPr lang="en-US" sz="2400" dirty="0" smtClean="0"/>
              <a:t> </a:t>
            </a:r>
            <a:r>
              <a:rPr lang="en-US" sz="2400" dirty="0" err="1" smtClean="0"/>
              <a:t>comme</a:t>
            </a:r>
            <a:r>
              <a:rPr lang="en-US" sz="2400" dirty="0" smtClean="0"/>
              <a:t> </a:t>
            </a:r>
            <a:r>
              <a:rPr lang="en-US" sz="2400" dirty="0" err="1" smtClean="0"/>
              <a:t>générateur</a:t>
            </a:r>
            <a:r>
              <a:rPr lang="en-US" sz="2400" dirty="0" smtClean="0"/>
              <a:t> </a:t>
            </a:r>
            <a:r>
              <a:rPr lang="en-US" sz="2400" dirty="0" err="1" smtClean="0"/>
              <a:t>d’ordres</a:t>
            </a:r>
            <a:r>
              <a:rPr lang="en-US" sz="2400" dirty="0" smtClean="0"/>
              <a:t> publics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Conclusion: Et </a:t>
            </a:r>
            <a:r>
              <a:rPr lang="en-US" sz="2400" dirty="0" err="1" smtClean="0"/>
              <a:t>l’Etat</a:t>
            </a:r>
            <a:r>
              <a:rPr lang="en-US" sz="2400" dirty="0" smtClean="0"/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93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9204"/>
            <a:ext cx="7772400" cy="4321175"/>
          </a:xfrm>
        </p:spPr>
        <p:txBody>
          <a:bodyPr/>
          <a:lstStyle/>
          <a:p>
            <a:r>
              <a:rPr lang="en-US" sz="5400" dirty="0"/>
              <a:t>1</a:t>
            </a:r>
            <a:r>
              <a:rPr lang="en-US" sz="5400" dirty="0" smtClean="0"/>
              <a:t>. Le </a:t>
            </a:r>
            <a:r>
              <a:rPr lang="en-US" sz="5400" dirty="0" err="1" smtClean="0"/>
              <a:t>marchE</a:t>
            </a:r>
            <a:r>
              <a:rPr lang="en-US" sz="5400" dirty="0" smtClean="0"/>
              <a:t> et </a:t>
            </a:r>
            <a:r>
              <a:rPr lang="en-US" sz="5400" dirty="0" err="1" smtClean="0"/>
              <a:t>ses</a:t>
            </a:r>
            <a:r>
              <a:rPr lang="en-US" sz="5400" dirty="0" smtClean="0"/>
              <a:t> </a:t>
            </a:r>
            <a:r>
              <a:rPr lang="en-US" sz="5400" dirty="0" err="1" smtClean="0"/>
              <a:t>animateurs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5015932"/>
            <a:ext cx="7772400" cy="1066800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MarchE</a:t>
            </a:r>
            <a:r>
              <a:rPr lang="en-US" sz="1800" dirty="0" smtClean="0"/>
              <a:t>: </a:t>
            </a:r>
            <a:r>
              <a:rPr lang="en-US" sz="1800" dirty="0" err="1" smtClean="0"/>
              <a:t>TEmoin</a:t>
            </a:r>
            <a:r>
              <a:rPr lang="en-US" sz="1800" dirty="0" smtClean="0"/>
              <a:t> de </a:t>
            </a:r>
            <a:r>
              <a:rPr lang="en-US" sz="1800" dirty="0" err="1" smtClean="0"/>
              <a:t>millies</a:t>
            </a:r>
            <a:r>
              <a:rPr lang="en-US" sz="1800" dirty="0" smtClean="0"/>
              <a:t> de </a:t>
            </a:r>
            <a:r>
              <a:rPr lang="en-US" sz="1800" dirty="0" err="1" smtClean="0"/>
              <a:t>rencontres</a:t>
            </a:r>
            <a:r>
              <a:rPr lang="en-US" sz="1800" dirty="0" smtClean="0"/>
              <a:t> et </a:t>
            </a:r>
            <a:r>
              <a:rPr lang="en-US" sz="1800" dirty="0" err="1" smtClean="0"/>
              <a:t>d’interactions</a:t>
            </a:r>
            <a:r>
              <a:rPr lang="en-US" sz="1800" dirty="0" smtClean="0"/>
              <a:t> </a:t>
            </a:r>
            <a:r>
              <a:rPr lang="en-US" sz="1800" dirty="0" err="1" smtClean="0"/>
              <a:t>quotidiennes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Animateurs</a:t>
            </a:r>
            <a:r>
              <a:rPr lang="en-US" sz="1800" dirty="0" smtClean="0"/>
              <a:t>: </a:t>
            </a:r>
            <a:r>
              <a:rPr lang="en-US" sz="1800" dirty="0" err="1" smtClean="0"/>
              <a:t>DiversitE</a:t>
            </a:r>
            <a:r>
              <a:rPr lang="en-US" sz="1800" dirty="0" smtClean="0"/>
              <a:t> et nuances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37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31"/>
            <a:ext cx="7620000" cy="1371600"/>
          </a:xfrm>
        </p:spPr>
        <p:txBody>
          <a:bodyPr/>
          <a:lstStyle/>
          <a:p>
            <a:r>
              <a:rPr lang="en-US" dirty="0" err="1" smtClean="0"/>
              <a:t>Animateurs</a:t>
            </a:r>
            <a:r>
              <a:rPr lang="en-US" dirty="0" smtClean="0"/>
              <a:t> du </a:t>
            </a:r>
            <a:r>
              <a:rPr lang="en-US" dirty="0" err="1" smtClean="0"/>
              <a:t>marchE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312485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2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20160906_13533848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69" b="-5669"/>
          <a:stretch>
            <a:fillRect/>
          </a:stretch>
        </p:blipFill>
        <p:spPr>
          <a:xfrm>
            <a:off x="0" y="493060"/>
            <a:ext cx="8994588" cy="5633104"/>
          </a:xfrm>
        </p:spPr>
      </p:pic>
    </p:spTree>
    <p:extLst>
      <p:ext uri="{BB962C8B-B14F-4D97-AF65-F5344CB8AC3E}">
        <p14:creationId xmlns:p14="http://schemas.microsoft.com/office/powerpoint/2010/main" val="4083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61101_1435523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6" b="-2186"/>
          <a:stretch>
            <a:fillRect/>
          </a:stretch>
        </p:blipFill>
        <p:spPr>
          <a:xfrm>
            <a:off x="-1" y="836706"/>
            <a:ext cx="9009529" cy="5289457"/>
          </a:xfrm>
        </p:spPr>
      </p:pic>
    </p:spTree>
    <p:extLst>
      <p:ext uri="{BB962C8B-B14F-4D97-AF65-F5344CB8AC3E}">
        <p14:creationId xmlns:p14="http://schemas.microsoft.com/office/powerpoint/2010/main" val="21935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682"/>
            <a:ext cx="7772400" cy="4321175"/>
          </a:xfrm>
        </p:spPr>
        <p:txBody>
          <a:bodyPr/>
          <a:lstStyle/>
          <a:p>
            <a:r>
              <a:rPr lang="fr-FR" sz="5400" dirty="0"/>
              <a:t>2</a:t>
            </a:r>
            <a:r>
              <a:rPr lang="fr-FR" sz="5400" dirty="0" smtClean="0"/>
              <a:t>. RELATIONS </a:t>
            </a:r>
            <a:r>
              <a:rPr lang="fr-FR" sz="5400" dirty="0"/>
              <a:t>ET INTERACTIONS AU QUOTIDIEN 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612" y="5382185"/>
            <a:ext cx="77724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Taxes et </a:t>
            </a:r>
            <a:r>
              <a:rPr lang="en-US" sz="2400" dirty="0" err="1" smtClean="0"/>
              <a:t>tracasseries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1800" dirty="0" err="1" smtClean="0"/>
              <a:t>Jeu</a:t>
            </a:r>
            <a:r>
              <a:rPr lang="en-US" sz="1800" dirty="0" smtClean="0"/>
              <a:t> de chat et </a:t>
            </a:r>
            <a:r>
              <a:rPr lang="en-US" sz="1800" dirty="0" err="1" smtClean="0"/>
              <a:t>souris</a:t>
            </a:r>
            <a:endParaRPr lang="en-US" sz="1800" dirty="0" smtClean="0"/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Taxes </a:t>
            </a:r>
            <a:r>
              <a:rPr lang="en-US" sz="1800" dirty="0" err="1" smtClean="0"/>
              <a:t>informelles</a:t>
            </a:r>
            <a:r>
              <a:rPr lang="en-US" sz="1800" dirty="0" smtClean="0"/>
              <a:t> et </a:t>
            </a:r>
            <a:r>
              <a:rPr lang="en-US" sz="1800" dirty="0" err="1" smtClean="0"/>
              <a:t>formelles</a:t>
            </a:r>
            <a:endParaRPr lang="en-US" sz="1800" dirty="0" smtClean="0"/>
          </a:p>
          <a:p>
            <a:pPr marL="457200" indent="-457200">
              <a:buFont typeface="Arial"/>
              <a:buChar char="•"/>
            </a:pPr>
            <a:r>
              <a:rPr lang="en-US" sz="1800" dirty="0" err="1" smtClean="0"/>
              <a:t>Mamans</a:t>
            </a:r>
            <a:r>
              <a:rPr lang="en-US" sz="1800" dirty="0" smtClean="0"/>
              <a:t>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r>
              <a:rPr lang="en-US" sz="1800" dirty="0" err="1" smtClean="0"/>
              <a:t>Mamans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2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2-06 at 13.17.4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16" r="-11016"/>
          <a:stretch/>
        </p:blipFill>
        <p:spPr>
          <a:xfrm>
            <a:off x="-65088" y="0"/>
            <a:ext cx="8955088" cy="6738472"/>
          </a:xfrm>
        </p:spPr>
      </p:pic>
    </p:spTree>
    <p:extLst>
      <p:ext uri="{BB962C8B-B14F-4D97-AF65-F5344CB8AC3E}">
        <p14:creationId xmlns:p14="http://schemas.microsoft.com/office/powerpoint/2010/main" val="35610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682"/>
            <a:ext cx="7772400" cy="4321175"/>
          </a:xfrm>
        </p:spPr>
        <p:txBody>
          <a:bodyPr/>
          <a:lstStyle/>
          <a:p>
            <a:r>
              <a:rPr lang="fr-FR" sz="5400" dirty="0"/>
              <a:t>3</a:t>
            </a:r>
            <a:r>
              <a:rPr lang="fr-FR" sz="5400" dirty="0" smtClean="0"/>
              <a:t>. </a:t>
            </a:r>
            <a:r>
              <a:rPr lang="fr-FR" sz="5400" dirty="0"/>
              <a:t>Le </a:t>
            </a:r>
            <a:r>
              <a:rPr lang="fr-FR" sz="5400" dirty="0" err="1" smtClean="0"/>
              <a:t>marchE</a:t>
            </a:r>
            <a:r>
              <a:rPr lang="fr-FR" sz="5400" dirty="0" smtClean="0"/>
              <a:t> </a:t>
            </a:r>
            <a:r>
              <a:rPr lang="fr-FR" sz="5400" dirty="0"/>
              <a:t>comme </a:t>
            </a:r>
            <a:r>
              <a:rPr lang="fr-FR" sz="5400" dirty="0" err="1" smtClean="0"/>
              <a:t>generateur</a:t>
            </a:r>
            <a:r>
              <a:rPr lang="fr-FR" sz="5400" dirty="0" smtClean="0"/>
              <a:t> d’ordres publics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612" y="4373469"/>
            <a:ext cx="7772400" cy="1066800"/>
          </a:xfrm>
        </p:spPr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reflexions</a:t>
            </a:r>
            <a:r>
              <a:rPr lang="en-US" dirty="0" smtClean="0"/>
              <a:t> </a:t>
            </a:r>
            <a:r>
              <a:rPr lang="en-US" dirty="0" err="1" smtClean="0"/>
              <a:t>precosses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2992</TotalTime>
  <Words>147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Wingdings</vt:lpstr>
      <vt:lpstr>Essential</vt:lpstr>
      <vt:lpstr>Negocier l’ordre public dans une ville congolaise</vt:lpstr>
      <vt:lpstr>Introduction et Structure de la presentation</vt:lpstr>
      <vt:lpstr>1. Le marchE et ses animateurs</vt:lpstr>
      <vt:lpstr>Animateurs du marchE</vt:lpstr>
      <vt:lpstr>PowerPoint Presentation</vt:lpstr>
      <vt:lpstr>PowerPoint Presentation</vt:lpstr>
      <vt:lpstr>2. RELATIONS ET INTERACTIONS AU QUOTIDIEN </vt:lpstr>
      <vt:lpstr>PowerPoint Presentation</vt:lpstr>
      <vt:lpstr>3. Le marchE comme generateur d’ordres publics </vt:lpstr>
      <vt:lpstr>4. Conclusion: Et l’Etat?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Thill</dc:creator>
  <cp:lastModifiedBy>Geenen Sara</cp:lastModifiedBy>
  <cp:revision>29</cp:revision>
  <dcterms:created xsi:type="dcterms:W3CDTF">2016-12-06T08:47:39Z</dcterms:created>
  <dcterms:modified xsi:type="dcterms:W3CDTF">2016-12-08T13:03:14Z</dcterms:modified>
</cp:coreProperties>
</file>