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10691813" cy="15119350"/>
  <p:notesSz cx="6858000" cy="9144000"/>
  <p:defaultTextStyle>
    <a:defPPr>
      <a:defRPr lang="nl-NL"/>
    </a:defPPr>
    <a:lvl1pPr marL="0" algn="l" defTabSz="147460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1pPr>
    <a:lvl2pPr marL="737300" algn="l" defTabSz="147460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2pPr>
    <a:lvl3pPr marL="1474600" algn="l" defTabSz="147460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3pPr>
    <a:lvl4pPr marL="2211900" algn="l" defTabSz="147460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4pPr>
    <a:lvl5pPr marL="2949201" algn="l" defTabSz="147460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5pPr>
    <a:lvl6pPr marL="3686501" algn="l" defTabSz="147460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6pPr>
    <a:lvl7pPr marL="4423801" algn="l" defTabSz="147460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7pPr>
    <a:lvl8pPr marL="5161101" algn="l" defTabSz="147460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8pPr>
    <a:lvl9pPr marL="5898401" algn="l" defTabSz="147460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3" userDrawn="1">
          <p15:clr>
            <a:srgbClr val="A4A3A4"/>
          </p15:clr>
        </p15:guide>
        <p15:guide id="2" orient="horz" pos="8462" userDrawn="1">
          <p15:clr>
            <a:srgbClr val="A4A3A4"/>
          </p15:clr>
        </p15:guide>
        <p15:guide id="3" pos="398" userDrawn="1">
          <p15:clr>
            <a:srgbClr val="A4A3A4"/>
          </p15:clr>
        </p15:guide>
        <p15:guide id="4" pos="6338" userDrawn="1">
          <p15:clr>
            <a:srgbClr val="A4A3A4"/>
          </p15:clr>
        </p15:guide>
        <p15:guide id="5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9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29" autoAdjust="0"/>
  </p:normalViewPr>
  <p:slideViewPr>
    <p:cSldViewPr snapToObjects="1" showGuides="1">
      <p:cViewPr>
        <p:scale>
          <a:sx n="66" d="100"/>
          <a:sy n="66" d="100"/>
        </p:scale>
        <p:origin x="558" y="-2454"/>
      </p:cViewPr>
      <p:guideLst>
        <p:guide orient="horz" pos="1663"/>
        <p:guide orient="horz" pos="8462"/>
        <p:guide pos="398"/>
        <p:guide pos="6338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7DF2F-3DA2-4148-A8A2-C7CCBECAE87D}" type="datetimeFigureOut">
              <a:rPr lang="nl-BE" smtClean="0"/>
              <a:t>25/11/2016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48D50-8A0E-4A01-9C55-AAF61208DD8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314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7BB96-5CC4-4FBA-B6DA-4C0FA69C8B55}" type="datetimeFigureOut">
              <a:rPr lang="nl-NL" smtClean="0"/>
              <a:t>25-11-2016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9E7CB-B55B-433F-ACF3-9EACF2CD01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68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74600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1pPr>
    <a:lvl2pPr marL="737300" algn="l" defTabSz="1474600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2pPr>
    <a:lvl3pPr marL="1474600" algn="l" defTabSz="1474600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3pPr>
    <a:lvl4pPr marL="2211900" algn="l" defTabSz="1474600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4pPr>
    <a:lvl5pPr marL="2949201" algn="l" defTabSz="1474600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5pPr>
    <a:lvl6pPr marL="3686501" algn="l" defTabSz="1474600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6pPr>
    <a:lvl7pPr marL="4423801" algn="l" defTabSz="1474600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7pPr>
    <a:lvl8pPr marL="5161101" algn="l" defTabSz="1474600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8pPr>
    <a:lvl9pPr marL="5898401" algn="l" defTabSz="1474600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1114" y="2638888"/>
            <a:ext cx="9429585" cy="4762037"/>
          </a:xfrm>
        </p:spPr>
        <p:txBody>
          <a:bodyPr lIns="340200" rIns="340200" anchor="b" anchorCtr="0">
            <a:noAutofit/>
          </a:bodyPr>
          <a:lstStyle>
            <a:lvl1pPr algn="l">
              <a:defRPr sz="561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1114" y="8035929"/>
            <a:ext cx="9429585" cy="3651272"/>
          </a:xfrm>
        </p:spPr>
        <p:txBody>
          <a:bodyPr lIns="340200" rIns="340200">
            <a:noAutofit/>
          </a:bodyPr>
          <a:lstStyle>
            <a:lvl1pPr marL="0" marR="0" indent="0" algn="l" defTabSz="14257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59">
                <a:solidFill>
                  <a:schemeClr val="accent3"/>
                </a:solidFill>
              </a:defRPr>
            </a:lvl1pPr>
            <a:lvl2pPr marL="712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8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1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9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3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grpSp>
        <p:nvGrpSpPr>
          <p:cNvPr id="75" name="Group 75"/>
          <p:cNvGrpSpPr>
            <a:grpSpLocks noChangeAspect="1"/>
          </p:cNvGrpSpPr>
          <p:nvPr userDrawn="1"/>
        </p:nvGrpSpPr>
        <p:grpSpPr bwMode="auto">
          <a:xfrm>
            <a:off x="-1449240" y="11653944"/>
            <a:ext cx="12152692" cy="4269261"/>
            <a:chOff x="0" y="19535"/>
            <a:chExt cx="23201" cy="7685"/>
          </a:xfrm>
        </p:grpSpPr>
        <p:sp>
          <p:nvSpPr>
            <p:cNvPr id="77" name="Freeform 76"/>
            <p:cNvSpPr>
              <a:spLocks/>
            </p:cNvSpPr>
            <p:nvPr userDrawn="1"/>
          </p:nvSpPr>
          <p:spPr bwMode="auto">
            <a:xfrm>
              <a:off x="2765" y="19535"/>
              <a:ext cx="20436" cy="6296"/>
            </a:xfrm>
            <a:custGeom>
              <a:avLst/>
              <a:gdLst>
                <a:gd name="T0" fmla="*/ 20436 w 20436"/>
                <a:gd name="T1" fmla="*/ 6296 h 6296"/>
                <a:gd name="T2" fmla="*/ 20436 w 20436"/>
                <a:gd name="T3" fmla="*/ 1574 h 6296"/>
                <a:gd name="T4" fmla="*/ 20436 w 20436"/>
                <a:gd name="T5" fmla="*/ 1574 h 6296"/>
                <a:gd name="T6" fmla="*/ 20235 w 20436"/>
                <a:gd name="T7" fmla="*/ 1621 h 6296"/>
                <a:gd name="T8" fmla="*/ 19657 w 20436"/>
                <a:gd name="T9" fmla="*/ 1753 h 6296"/>
                <a:gd name="T10" fmla="*/ 19238 w 20436"/>
                <a:gd name="T11" fmla="*/ 1829 h 6296"/>
                <a:gd name="T12" fmla="*/ 18734 w 20436"/>
                <a:gd name="T13" fmla="*/ 1923 h 6296"/>
                <a:gd name="T14" fmla="*/ 18156 w 20436"/>
                <a:gd name="T15" fmla="*/ 2017 h 6296"/>
                <a:gd name="T16" fmla="*/ 17504 w 20436"/>
                <a:gd name="T17" fmla="*/ 2112 h 6296"/>
                <a:gd name="T18" fmla="*/ 16783 w 20436"/>
                <a:gd name="T19" fmla="*/ 2196 h 6296"/>
                <a:gd name="T20" fmla="*/ 16004 w 20436"/>
                <a:gd name="T21" fmla="*/ 2272 h 6296"/>
                <a:gd name="T22" fmla="*/ 15161 w 20436"/>
                <a:gd name="T23" fmla="*/ 2328 h 6296"/>
                <a:gd name="T24" fmla="*/ 14716 w 20436"/>
                <a:gd name="T25" fmla="*/ 2357 h 6296"/>
                <a:gd name="T26" fmla="*/ 14265 w 20436"/>
                <a:gd name="T27" fmla="*/ 2375 h 6296"/>
                <a:gd name="T28" fmla="*/ 13794 w 20436"/>
                <a:gd name="T29" fmla="*/ 2394 h 6296"/>
                <a:gd name="T30" fmla="*/ 13317 w 20436"/>
                <a:gd name="T31" fmla="*/ 2404 h 6296"/>
                <a:gd name="T32" fmla="*/ 12824 w 20436"/>
                <a:gd name="T33" fmla="*/ 2404 h 6296"/>
                <a:gd name="T34" fmla="*/ 12320 w 20436"/>
                <a:gd name="T35" fmla="*/ 2394 h 6296"/>
                <a:gd name="T36" fmla="*/ 11806 w 20436"/>
                <a:gd name="T37" fmla="*/ 2385 h 6296"/>
                <a:gd name="T38" fmla="*/ 11286 w 20436"/>
                <a:gd name="T39" fmla="*/ 2366 h 6296"/>
                <a:gd name="T40" fmla="*/ 10751 w 20436"/>
                <a:gd name="T41" fmla="*/ 2338 h 6296"/>
                <a:gd name="T42" fmla="*/ 10210 w 20436"/>
                <a:gd name="T43" fmla="*/ 2300 h 6296"/>
                <a:gd name="T44" fmla="*/ 10210 w 20436"/>
                <a:gd name="T45" fmla="*/ 2300 h 6296"/>
                <a:gd name="T46" fmla="*/ 9669 w 20436"/>
                <a:gd name="T47" fmla="*/ 2253 h 6296"/>
                <a:gd name="T48" fmla="*/ 9134 w 20436"/>
                <a:gd name="T49" fmla="*/ 2196 h 6296"/>
                <a:gd name="T50" fmla="*/ 8609 w 20436"/>
                <a:gd name="T51" fmla="*/ 2140 h 6296"/>
                <a:gd name="T52" fmla="*/ 8095 w 20436"/>
                <a:gd name="T53" fmla="*/ 2064 h 6296"/>
                <a:gd name="T54" fmla="*/ 7597 w 20436"/>
                <a:gd name="T55" fmla="*/ 1998 h 6296"/>
                <a:gd name="T56" fmla="*/ 7104 w 20436"/>
                <a:gd name="T57" fmla="*/ 1914 h 6296"/>
                <a:gd name="T58" fmla="*/ 6621 w 20436"/>
                <a:gd name="T59" fmla="*/ 1838 h 6296"/>
                <a:gd name="T60" fmla="*/ 6155 w 20436"/>
                <a:gd name="T61" fmla="*/ 1744 h 6296"/>
                <a:gd name="T62" fmla="*/ 5699 w 20436"/>
                <a:gd name="T63" fmla="*/ 1659 h 6296"/>
                <a:gd name="T64" fmla="*/ 5259 w 20436"/>
                <a:gd name="T65" fmla="*/ 1565 h 6296"/>
                <a:gd name="T66" fmla="*/ 4416 w 20436"/>
                <a:gd name="T67" fmla="*/ 1367 h 6296"/>
                <a:gd name="T68" fmla="*/ 3637 w 20436"/>
                <a:gd name="T69" fmla="*/ 1169 h 6296"/>
                <a:gd name="T70" fmla="*/ 2916 w 20436"/>
                <a:gd name="T71" fmla="*/ 981 h 6296"/>
                <a:gd name="T72" fmla="*/ 2269 w 20436"/>
                <a:gd name="T73" fmla="*/ 783 h 6296"/>
                <a:gd name="T74" fmla="*/ 1691 w 20436"/>
                <a:gd name="T75" fmla="*/ 604 h 6296"/>
                <a:gd name="T76" fmla="*/ 1193 w 20436"/>
                <a:gd name="T77" fmla="*/ 443 h 6296"/>
                <a:gd name="T78" fmla="*/ 774 w 20436"/>
                <a:gd name="T79" fmla="*/ 293 h 6296"/>
                <a:gd name="T80" fmla="*/ 196 w 20436"/>
                <a:gd name="T81" fmla="*/ 76 h 6296"/>
                <a:gd name="T82" fmla="*/ 0 w 20436"/>
                <a:gd name="T83" fmla="*/ 0 h 6296"/>
                <a:gd name="T84" fmla="*/ 0 w 20436"/>
                <a:gd name="T85" fmla="*/ 6296 h 6296"/>
                <a:gd name="T86" fmla="*/ 20436 w 20436"/>
                <a:gd name="T87" fmla="*/ 6296 h 6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36" h="6296">
                  <a:moveTo>
                    <a:pt x="20436" y="6296"/>
                  </a:moveTo>
                  <a:lnTo>
                    <a:pt x="20436" y="1574"/>
                  </a:lnTo>
                  <a:lnTo>
                    <a:pt x="20436" y="1574"/>
                  </a:lnTo>
                  <a:lnTo>
                    <a:pt x="20235" y="1621"/>
                  </a:lnTo>
                  <a:lnTo>
                    <a:pt x="19657" y="1753"/>
                  </a:lnTo>
                  <a:lnTo>
                    <a:pt x="19238" y="1829"/>
                  </a:lnTo>
                  <a:lnTo>
                    <a:pt x="18734" y="1923"/>
                  </a:lnTo>
                  <a:lnTo>
                    <a:pt x="18156" y="2017"/>
                  </a:lnTo>
                  <a:lnTo>
                    <a:pt x="17504" y="2112"/>
                  </a:lnTo>
                  <a:lnTo>
                    <a:pt x="16783" y="2196"/>
                  </a:lnTo>
                  <a:lnTo>
                    <a:pt x="16004" y="2272"/>
                  </a:lnTo>
                  <a:lnTo>
                    <a:pt x="15161" y="2328"/>
                  </a:lnTo>
                  <a:lnTo>
                    <a:pt x="14716" y="2357"/>
                  </a:lnTo>
                  <a:lnTo>
                    <a:pt x="14265" y="2375"/>
                  </a:lnTo>
                  <a:lnTo>
                    <a:pt x="13794" y="2394"/>
                  </a:lnTo>
                  <a:lnTo>
                    <a:pt x="13317" y="2404"/>
                  </a:lnTo>
                  <a:lnTo>
                    <a:pt x="12824" y="2404"/>
                  </a:lnTo>
                  <a:lnTo>
                    <a:pt x="12320" y="2394"/>
                  </a:lnTo>
                  <a:lnTo>
                    <a:pt x="11806" y="2385"/>
                  </a:lnTo>
                  <a:lnTo>
                    <a:pt x="11286" y="2366"/>
                  </a:lnTo>
                  <a:lnTo>
                    <a:pt x="10751" y="2338"/>
                  </a:lnTo>
                  <a:lnTo>
                    <a:pt x="10210" y="2300"/>
                  </a:lnTo>
                  <a:lnTo>
                    <a:pt x="10210" y="2300"/>
                  </a:lnTo>
                  <a:lnTo>
                    <a:pt x="9669" y="2253"/>
                  </a:lnTo>
                  <a:lnTo>
                    <a:pt x="9134" y="2196"/>
                  </a:lnTo>
                  <a:lnTo>
                    <a:pt x="8609" y="2140"/>
                  </a:lnTo>
                  <a:lnTo>
                    <a:pt x="8095" y="2064"/>
                  </a:lnTo>
                  <a:lnTo>
                    <a:pt x="7597" y="1998"/>
                  </a:lnTo>
                  <a:lnTo>
                    <a:pt x="7104" y="1914"/>
                  </a:lnTo>
                  <a:lnTo>
                    <a:pt x="6621" y="1838"/>
                  </a:lnTo>
                  <a:lnTo>
                    <a:pt x="6155" y="1744"/>
                  </a:lnTo>
                  <a:lnTo>
                    <a:pt x="5699" y="1659"/>
                  </a:lnTo>
                  <a:lnTo>
                    <a:pt x="5259" y="1565"/>
                  </a:lnTo>
                  <a:lnTo>
                    <a:pt x="4416" y="1367"/>
                  </a:lnTo>
                  <a:lnTo>
                    <a:pt x="3637" y="1169"/>
                  </a:lnTo>
                  <a:lnTo>
                    <a:pt x="2916" y="981"/>
                  </a:lnTo>
                  <a:lnTo>
                    <a:pt x="2269" y="783"/>
                  </a:lnTo>
                  <a:lnTo>
                    <a:pt x="1691" y="604"/>
                  </a:lnTo>
                  <a:lnTo>
                    <a:pt x="1193" y="443"/>
                  </a:lnTo>
                  <a:lnTo>
                    <a:pt x="774" y="293"/>
                  </a:lnTo>
                  <a:lnTo>
                    <a:pt x="196" y="76"/>
                  </a:lnTo>
                  <a:lnTo>
                    <a:pt x="0" y="0"/>
                  </a:lnTo>
                  <a:lnTo>
                    <a:pt x="0" y="6296"/>
                  </a:lnTo>
                  <a:lnTo>
                    <a:pt x="20436" y="6296"/>
                  </a:lnTo>
                  <a:close/>
                </a:path>
              </a:pathLst>
            </a:custGeom>
            <a:solidFill>
              <a:srgbClr val="D09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957"/>
            </a:p>
          </p:txBody>
        </p:sp>
        <p:sp>
          <p:nvSpPr>
            <p:cNvPr id="78" name="Freeform 77"/>
            <p:cNvSpPr>
              <a:spLocks/>
            </p:cNvSpPr>
            <p:nvPr userDrawn="1"/>
          </p:nvSpPr>
          <p:spPr bwMode="auto">
            <a:xfrm>
              <a:off x="0" y="20924"/>
              <a:ext cx="20436" cy="6296"/>
            </a:xfrm>
            <a:custGeom>
              <a:avLst/>
              <a:gdLst>
                <a:gd name="T0" fmla="*/ 20436 w 20436"/>
                <a:gd name="T1" fmla="*/ 6296 h 6296"/>
                <a:gd name="T2" fmla="*/ 20436 w 20436"/>
                <a:gd name="T3" fmla="*/ 1574 h 6296"/>
                <a:gd name="T4" fmla="*/ 20436 w 20436"/>
                <a:gd name="T5" fmla="*/ 1574 h 6296"/>
                <a:gd name="T6" fmla="*/ 20235 w 20436"/>
                <a:gd name="T7" fmla="*/ 1621 h 6296"/>
                <a:gd name="T8" fmla="*/ 19657 w 20436"/>
                <a:gd name="T9" fmla="*/ 1753 h 6296"/>
                <a:gd name="T10" fmla="*/ 19238 w 20436"/>
                <a:gd name="T11" fmla="*/ 1829 h 6296"/>
                <a:gd name="T12" fmla="*/ 18734 w 20436"/>
                <a:gd name="T13" fmla="*/ 1923 h 6296"/>
                <a:gd name="T14" fmla="*/ 18156 w 20436"/>
                <a:gd name="T15" fmla="*/ 2017 h 6296"/>
                <a:gd name="T16" fmla="*/ 17504 w 20436"/>
                <a:gd name="T17" fmla="*/ 2112 h 6296"/>
                <a:gd name="T18" fmla="*/ 16783 w 20436"/>
                <a:gd name="T19" fmla="*/ 2196 h 6296"/>
                <a:gd name="T20" fmla="*/ 16004 w 20436"/>
                <a:gd name="T21" fmla="*/ 2272 h 6296"/>
                <a:gd name="T22" fmla="*/ 15161 w 20436"/>
                <a:gd name="T23" fmla="*/ 2328 h 6296"/>
                <a:gd name="T24" fmla="*/ 14716 w 20436"/>
                <a:gd name="T25" fmla="*/ 2357 h 6296"/>
                <a:gd name="T26" fmla="*/ 14265 w 20436"/>
                <a:gd name="T27" fmla="*/ 2375 h 6296"/>
                <a:gd name="T28" fmla="*/ 13794 w 20436"/>
                <a:gd name="T29" fmla="*/ 2394 h 6296"/>
                <a:gd name="T30" fmla="*/ 13317 w 20436"/>
                <a:gd name="T31" fmla="*/ 2404 h 6296"/>
                <a:gd name="T32" fmla="*/ 12824 w 20436"/>
                <a:gd name="T33" fmla="*/ 2404 h 6296"/>
                <a:gd name="T34" fmla="*/ 12320 w 20436"/>
                <a:gd name="T35" fmla="*/ 2394 h 6296"/>
                <a:gd name="T36" fmla="*/ 11806 w 20436"/>
                <a:gd name="T37" fmla="*/ 2385 h 6296"/>
                <a:gd name="T38" fmla="*/ 11286 w 20436"/>
                <a:gd name="T39" fmla="*/ 2366 h 6296"/>
                <a:gd name="T40" fmla="*/ 10751 w 20436"/>
                <a:gd name="T41" fmla="*/ 2338 h 6296"/>
                <a:gd name="T42" fmla="*/ 10210 w 20436"/>
                <a:gd name="T43" fmla="*/ 2300 h 6296"/>
                <a:gd name="T44" fmla="*/ 10210 w 20436"/>
                <a:gd name="T45" fmla="*/ 2300 h 6296"/>
                <a:gd name="T46" fmla="*/ 9669 w 20436"/>
                <a:gd name="T47" fmla="*/ 2253 h 6296"/>
                <a:gd name="T48" fmla="*/ 9134 w 20436"/>
                <a:gd name="T49" fmla="*/ 2196 h 6296"/>
                <a:gd name="T50" fmla="*/ 8609 w 20436"/>
                <a:gd name="T51" fmla="*/ 2140 h 6296"/>
                <a:gd name="T52" fmla="*/ 8095 w 20436"/>
                <a:gd name="T53" fmla="*/ 2064 h 6296"/>
                <a:gd name="T54" fmla="*/ 7597 w 20436"/>
                <a:gd name="T55" fmla="*/ 1998 h 6296"/>
                <a:gd name="T56" fmla="*/ 7104 w 20436"/>
                <a:gd name="T57" fmla="*/ 1914 h 6296"/>
                <a:gd name="T58" fmla="*/ 6621 w 20436"/>
                <a:gd name="T59" fmla="*/ 1838 h 6296"/>
                <a:gd name="T60" fmla="*/ 6155 w 20436"/>
                <a:gd name="T61" fmla="*/ 1744 h 6296"/>
                <a:gd name="T62" fmla="*/ 5699 w 20436"/>
                <a:gd name="T63" fmla="*/ 1659 h 6296"/>
                <a:gd name="T64" fmla="*/ 5259 w 20436"/>
                <a:gd name="T65" fmla="*/ 1565 h 6296"/>
                <a:gd name="T66" fmla="*/ 4416 w 20436"/>
                <a:gd name="T67" fmla="*/ 1367 h 6296"/>
                <a:gd name="T68" fmla="*/ 3637 w 20436"/>
                <a:gd name="T69" fmla="*/ 1169 h 6296"/>
                <a:gd name="T70" fmla="*/ 2916 w 20436"/>
                <a:gd name="T71" fmla="*/ 981 h 6296"/>
                <a:gd name="T72" fmla="*/ 2269 w 20436"/>
                <a:gd name="T73" fmla="*/ 783 h 6296"/>
                <a:gd name="T74" fmla="*/ 1691 w 20436"/>
                <a:gd name="T75" fmla="*/ 604 h 6296"/>
                <a:gd name="T76" fmla="*/ 1193 w 20436"/>
                <a:gd name="T77" fmla="*/ 443 h 6296"/>
                <a:gd name="T78" fmla="*/ 774 w 20436"/>
                <a:gd name="T79" fmla="*/ 293 h 6296"/>
                <a:gd name="T80" fmla="*/ 196 w 20436"/>
                <a:gd name="T81" fmla="*/ 76 h 6296"/>
                <a:gd name="T82" fmla="*/ 0 w 20436"/>
                <a:gd name="T83" fmla="*/ 0 h 6296"/>
                <a:gd name="T84" fmla="*/ 0 w 20436"/>
                <a:gd name="T85" fmla="*/ 6296 h 6296"/>
                <a:gd name="T86" fmla="*/ 20436 w 20436"/>
                <a:gd name="T87" fmla="*/ 6296 h 6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36" h="6296">
                  <a:moveTo>
                    <a:pt x="20436" y="6296"/>
                  </a:moveTo>
                  <a:lnTo>
                    <a:pt x="20436" y="1574"/>
                  </a:lnTo>
                  <a:lnTo>
                    <a:pt x="20436" y="1574"/>
                  </a:lnTo>
                  <a:lnTo>
                    <a:pt x="20235" y="1621"/>
                  </a:lnTo>
                  <a:lnTo>
                    <a:pt x="19657" y="1753"/>
                  </a:lnTo>
                  <a:lnTo>
                    <a:pt x="19238" y="1829"/>
                  </a:lnTo>
                  <a:lnTo>
                    <a:pt x="18734" y="1923"/>
                  </a:lnTo>
                  <a:lnTo>
                    <a:pt x="18156" y="2017"/>
                  </a:lnTo>
                  <a:lnTo>
                    <a:pt x="17504" y="2112"/>
                  </a:lnTo>
                  <a:lnTo>
                    <a:pt x="16783" y="2196"/>
                  </a:lnTo>
                  <a:lnTo>
                    <a:pt x="16004" y="2272"/>
                  </a:lnTo>
                  <a:lnTo>
                    <a:pt x="15161" y="2328"/>
                  </a:lnTo>
                  <a:lnTo>
                    <a:pt x="14716" y="2357"/>
                  </a:lnTo>
                  <a:lnTo>
                    <a:pt x="14265" y="2375"/>
                  </a:lnTo>
                  <a:lnTo>
                    <a:pt x="13794" y="2394"/>
                  </a:lnTo>
                  <a:lnTo>
                    <a:pt x="13317" y="2404"/>
                  </a:lnTo>
                  <a:lnTo>
                    <a:pt x="12824" y="2404"/>
                  </a:lnTo>
                  <a:lnTo>
                    <a:pt x="12320" y="2394"/>
                  </a:lnTo>
                  <a:lnTo>
                    <a:pt x="11806" y="2385"/>
                  </a:lnTo>
                  <a:lnTo>
                    <a:pt x="11286" y="2366"/>
                  </a:lnTo>
                  <a:lnTo>
                    <a:pt x="10751" y="2338"/>
                  </a:lnTo>
                  <a:lnTo>
                    <a:pt x="10210" y="2300"/>
                  </a:lnTo>
                  <a:lnTo>
                    <a:pt x="10210" y="2300"/>
                  </a:lnTo>
                  <a:lnTo>
                    <a:pt x="9669" y="2253"/>
                  </a:lnTo>
                  <a:lnTo>
                    <a:pt x="9134" y="2196"/>
                  </a:lnTo>
                  <a:lnTo>
                    <a:pt x="8609" y="2140"/>
                  </a:lnTo>
                  <a:lnTo>
                    <a:pt x="8095" y="2064"/>
                  </a:lnTo>
                  <a:lnTo>
                    <a:pt x="7597" y="1998"/>
                  </a:lnTo>
                  <a:lnTo>
                    <a:pt x="7104" y="1914"/>
                  </a:lnTo>
                  <a:lnTo>
                    <a:pt x="6621" y="1838"/>
                  </a:lnTo>
                  <a:lnTo>
                    <a:pt x="6155" y="1744"/>
                  </a:lnTo>
                  <a:lnTo>
                    <a:pt x="5699" y="1659"/>
                  </a:lnTo>
                  <a:lnTo>
                    <a:pt x="5259" y="1565"/>
                  </a:lnTo>
                  <a:lnTo>
                    <a:pt x="4416" y="1367"/>
                  </a:lnTo>
                  <a:lnTo>
                    <a:pt x="3637" y="1169"/>
                  </a:lnTo>
                  <a:lnTo>
                    <a:pt x="2916" y="981"/>
                  </a:lnTo>
                  <a:lnTo>
                    <a:pt x="2269" y="783"/>
                  </a:lnTo>
                  <a:lnTo>
                    <a:pt x="1691" y="604"/>
                  </a:lnTo>
                  <a:lnTo>
                    <a:pt x="1193" y="443"/>
                  </a:lnTo>
                  <a:lnTo>
                    <a:pt x="774" y="293"/>
                  </a:lnTo>
                  <a:lnTo>
                    <a:pt x="196" y="76"/>
                  </a:lnTo>
                  <a:lnTo>
                    <a:pt x="0" y="0"/>
                  </a:lnTo>
                  <a:lnTo>
                    <a:pt x="0" y="6296"/>
                  </a:lnTo>
                  <a:lnTo>
                    <a:pt x="20436" y="62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957"/>
            </a:p>
          </p:txBody>
        </p:sp>
        <p:sp>
          <p:nvSpPr>
            <p:cNvPr id="79" name="Freeform 78"/>
            <p:cNvSpPr>
              <a:spLocks/>
            </p:cNvSpPr>
            <p:nvPr userDrawn="1"/>
          </p:nvSpPr>
          <p:spPr bwMode="auto">
            <a:xfrm>
              <a:off x="2762" y="19565"/>
              <a:ext cx="20436" cy="6616"/>
            </a:xfrm>
            <a:custGeom>
              <a:avLst/>
              <a:gdLst>
                <a:gd name="T0" fmla="*/ 20436 w 20436"/>
                <a:gd name="T1" fmla="*/ 6616 h 6616"/>
                <a:gd name="T2" fmla="*/ 20436 w 20436"/>
                <a:gd name="T3" fmla="*/ 2799 h 6616"/>
                <a:gd name="T4" fmla="*/ 20436 w 20436"/>
                <a:gd name="T5" fmla="*/ 2799 h 6616"/>
                <a:gd name="T6" fmla="*/ 20235 w 20436"/>
                <a:gd name="T7" fmla="*/ 2837 h 6616"/>
                <a:gd name="T8" fmla="*/ 19657 w 20436"/>
                <a:gd name="T9" fmla="*/ 2922 h 6616"/>
                <a:gd name="T10" fmla="*/ 19238 w 20436"/>
                <a:gd name="T11" fmla="*/ 2978 h 6616"/>
                <a:gd name="T12" fmla="*/ 18740 w 20436"/>
                <a:gd name="T13" fmla="*/ 3035 h 6616"/>
                <a:gd name="T14" fmla="*/ 18162 w 20436"/>
                <a:gd name="T15" fmla="*/ 3082 h 6616"/>
                <a:gd name="T16" fmla="*/ 17510 w 20436"/>
                <a:gd name="T17" fmla="*/ 3138 h 6616"/>
                <a:gd name="T18" fmla="*/ 16789 w 20436"/>
                <a:gd name="T19" fmla="*/ 3176 h 6616"/>
                <a:gd name="T20" fmla="*/ 16010 w 20436"/>
                <a:gd name="T21" fmla="*/ 3204 h 6616"/>
                <a:gd name="T22" fmla="*/ 15167 w 20436"/>
                <a:gd name="T23" fmla="*/ 3223 h 6616"/>
                <a:gd name="T24" fmla="*/ 14265 w 20436"/>
                <a:gd name="T25" fmla="*/ 3214 h 6616"/>
                <a:gd name="T26" fmla="*/ 13799 w 20436"/>
                <a:gd name="T27" fmla="*/ 3204 h 6616"/>
                <a:gd name="T28" fmla="*/ 13317 w 20436"/>
                <a:gd name="T29" fmla="*/ 3185 h 6616"/>
                <a:gd name="T30" fmla="*/ 12829 w 20436"/>
                <a:gd name="T31" fmla="*/ 3167 h 6616"/>
                <a:gd name="T32" fmla="*/ 12325 w 20436"/>
                <a:gd name="T33" fmla="*/ 3138 h 6616"/>
                <a:gd name="T34" fmla="*/ 11811 w 20436"/>
                <a:gd name="T35" fmla="*/ 3101 h 6616"/>
                <a:gd name="T36" fmla="*/ 11286 w 20436"/>
                <a:gd name="T37" fmla="*/ 3054 h 6616"/>
                <a:gd name="T38" fmla="*/ 10756 w 20436"/>
                <a:gd name="T39" fmla="*/ 3006 h 6616"/>
                <a:gd name="T40" fmla="*/ 10210 w 20436"/>
                <a:gd name="T41" fmla="*/ 2940 h 6616"/>
                <a:gd name="T42" fmla="*/ 10210 w 20436"/>
                <a:gd name="T43" fmla="*/ 2940 h 6616"/>
                <a:gd name="T44" fmla="*/ 9669 w 20436"/>
                <a:gd name="T45" fmla="*/ 2874 h 6616"/>
                <a:gd name="T46" fmla="*/ 9139 w 20436"/>
                <a:gd name="T47" fmla="*/ 2790 h 6616"/>
                <a:gd name="T48" fmla="*/ 8614 w 20436"/>
                <a:gd name="T49" fmla="*/ 2705 h 6616"/>
                <a:gd name="T50" fmla="*/ 8100 w 20436"/>
                <a:gd name="T51" fmla="*/ 2611 h 6616"/>
                <a:gd name="T52" fmla="*/ 7597 w 20436"/>
                <a:gd name="T53" fmla="*/ 2516 h 6616"/>
                <a:gd name="T54" fmla="*/ 7104 w 20436"/>
                <a:gd name="T55" fmla="*/ 2403 h 6616"/>
                <a:gd name="T56" fmla="*/ 6626 w 20436"/>
                <a:gd name="T57" fmla="*/ 2300 h 6616"/>
                <a:gd name="T58" fmla="*/ 6160 w 20436"/>
                <a:gd name="T59" fmla="*/ 2186 h 6616"/>
                <a:gd name="T60" fmla="*/ 5704 w 20436"/>
                <a:gd name="T61" fmla="*/ 2064 h 6616"/>
                <a:gd name="T62" fmla="*/ 5259 w 20436"/>
                <a:gd name="T63" fmla="*/ 1941 h 6616"/>
                <a:gd name="T64" fmla="*/ 4835 w 20436"/>
                <a:gd name="T65" fmla="*/ 1819 h 6616"/>
                <a:gd name="T66" fmla="*/ 4421 w 20436"/>
                <a:gd name="T67" fmla="*/ 1696 h 6616"/>
                <a:gd name="T68" fmla="*/ 3637 w 20436"/>
                <a:gd name="T69" fmla="*/ 1451 h 6616"/>
                <a:gd name="T70" fmla="*/ 2921 w 20436"/>
                <a:gd name="T71" fmla="*/ 1206 h 6616"/>
                <a:gd name="T72" fmla="*/ 2269 w 20436"/>
                <a:gd name="T73" fmla="*/ 971 h 6616"/>
                <a:gd name="T74" fmla="*/ 1696 w 20436"/>
                <a:gd name="T75" fmla="*/ 745 h 6616"/>
                <a:gd name="T76" fmla="*/ 1193 w 20436"/>
                <a:gd name="T77" fmla="*/ 537 h 6616"/>
                <a:gd name="T78" fmla="*/ 774 w 20436"/>
                <a:gd name="T79" fmla="*/ 358 h 6616"/>
                <a:gd name="T80" fmla="*/ 440 w 20436"/>
                <a:gd name="T81" fmla="*/ 207 h 6616"/>
                <a:gd name="T82" fmla="*/ 201 w 20436"/>
                <a:gd name="T83" fmla="*/ 94 h 6616"/>
                <a:gd name="T84" fmla="*/ 0 w 20436"/>
                <a:gd name="T85" fmla="*/ 0 h 6616"/>
                <a:gd name="T86" fmla="*/ 0 w 20436"/>
                <a:gd name="T87" fmla="*/ 6616 h 6616"/>
                <a:gd name="T88" fmla="*/ 20436 w 20436"/>
                <a:gd name="T89" fmla="*/ 6616 h 6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436" h="6616">
                  <a:moveTo>
                    <a:pt x="20436" y="6616"/>
                  </a:moveTo>
                  <a:lnTo>
                    <a:pt x="20436" y="2799"/>
                  </a:lnTo>
                  <a:lnTo>
                    <a:pt x="20436" y="2799"/>
                  </a:lnTo>
                  <a:lnTo>
                    <a:pt x="20235" y="2837"/>
                  </a:lnTo>
                  <a:lnTo>
                    <a:pt x="19657" y="2922"/>
                  </a:lnTo>
                  <a:lnTo>
                    <a:pt x="19238" y="2978"/>
                  </a:lnTo>
                  <a:lnTo>
                    <a:pt x="18740" y="3035"/>
                  </a:lnTo>
                  <a:lnTo>
                    <a:pt x="18162" y="3082"/>
                  </a:lnTo>
                  <a:lnTo>
                    <a:pt x="17510" y="3138"/>
                  </a:lnTo>
                  <a:lnTo>
                    <a:pt x="16789" y="3176"/>
                  </a:lnTo>
                  <a:lnTo>
                    <a:pt x="16010" y="3204"/>
                  </a:lnTo>
                  <a:lnTo>
                    <a:pt x="15167" y="3223"/>
                  </a:lnTo>
                  <a:lnTo>
                    <a:pt x="14265" y="3214"/>
                  </a:lnTo>
                  <a:lnTo>
                    <a:pt x="13799" y="3204"/>
                  </a:lnTo>
                  <a:lnTo>
                    <a:pt x="13317" y="3185"/>
                  </a:lnTo>
                  <a:lnTo>
                    <a:pt x="12829" y="3167"/>
                  </a:lnTo>
                  <a:lnTo>
                    <a:pt x="12325" y="3138"/>
                  </a:lnTo>
                  <a:lnTo>
                    <a:pt x="11811" y="3101"/>
                  </a:lnTo>
                  <a:lnTo>
                    <a:pt x="11286" y="3054"/>
                  </a:lnTo>
                  <a:lnTo>
                    <a:pt x="10756" y="3006"/>
                  </a:lnTo>
                  <a:lnTo>
                    <a:pt x="10210" y="2940"/>
                  </a:lnTo>
                  <a:lnTo>
                    <a:pt x="10210" y="2940"/>
                  </a:lnTo>
                  <a:lnTo>
                    <a:pt x="9669" y="2874"/>
                  </a:lnTo>
                  <a:lnTo>
                    <a:pt x="9139" y="2790"/>
                  </a:lnTo>
                  <a:lnTo>
                    <a:pt x="8614" y="2705"/>
                  </a:lnTo>
                  <a:lnTo>
                    <a:pt x="8100" y="2611"/>
                  </a:lnTo>
                  <a:lnTo>
                    <a:pt x="7597" y="2516"/>
                  </a:lnTo>
                  <a:lnTo>
                    <a:pt x="7104" y="2403"/>
                  </a:lnTo>
                  <a:lnTo>
                    <a:pt x="6626" y="2300"/>
                  </a:lnTo>
                  <a:lnTo>
                    <a:pt x="6160" y="2186"/>
                  </a:lnTo>
                  <a:lnTo>
                    <a:pt x="5704" y="2064"/>
                  </a:lnTo>
                  <a:lnTo>
                    <a:pt x="5259" y="1941"/>
                  </a:lnTo>
                  <a:lnTo>
                    <a:pt x="4835" y="1819"/>
                  </a:lnTo>
                  <a:lnTo>
                    <a:pt x="4421" y="1696"/>
                  </a:lnTo>
                  <a:lnTo>
                    <a:pt x="3637" y="1451"/>
                  </a:lnTo>
                  <a:lnTo>
                    <a:pt x="2921" y="1206"/>
                  </a:lnTo>
                  <a:lnTo>
                    <a:pt x="2269" y="971"/>
                  </a:lnTo>
                  <a:lnTo>
                    <a:pt x="1696" y="745"/>
                  </a:lnTo>
                  <a:lnTo>
                    <a:pt x="1193" y="537"/>
                  </a:lnTo>
                  <a:lnTo>
                    <a:pt x="774" y="358"/>
                  </a:lnTo>
                  <a:lnTo>
                    <a:pt x="440" y="207"/>
                  </a:lnTo>
                  <a:lnTo>
                    <a:pt x="201" y="94"/>
                  </a:lnTo>
                  <a:lnTo>
                    <a:pt x="0" y="0"/>
                  </a:lnTo>
                  <a:lnTo>
                    <a:pt x="0" y="6616"/>
                  </a:lnTo>
                  <a:lnTo>
                    <a:pt x="20436" y="6616"/>
                  </a:lnTo>
                  <a:close/>
                </a:path>
              </a:pathLst>
            </a:custGeom>
            <a:solidFill>
              <a:srgbClr val="004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957"/>
            </a:p>
          </p:txBody>
        </p:sp>
        <p:sp>
          <p:nvSpPr>
            <p:cNvPr id="80" name="Freeform 79"/>
            <p:cNvSpPr>
              <a:spLocks/>
            </p:cNvSpPr>
            <p:nvPr userDrawn="1"/>
          </p:nvSpPr>
          <p:spPr bwMode="auto">
            <a:xfrm>
              <a:off x="0" y="20604"/>
              <a:ext cx="20436" cy="6616"/>
            </a:xfrm>
            <a:custGeom>
              <a:avLst/>
              <a:gdLst>
                <a:gd name="T0" fmla="*/ 20436 w 20436"/>
                <a:gd name="T1" fmla="*/ 6616 h 6616"/>
                <a:gd name="T2" fmla="*/ 20436 w 20436"/>
                <a:gd name="T3" fmla="*/ 2799 h 6616"/>
                <a:gd name="T4" fmla="*/ 20436 w 20436"/>
                <a:gd name="T5" fmla="*/ 2799 h 6616"/>
                <a:gd name="T6" fmla="*/ 20235 w 20436"/>
                <a:gd name="T7" fmla="*/ 2837 h 6616"/>
                <a:gd name="T8" fmla="*/ 19657 w 20436"/>
                <a:gd name="T9" fmla="*/ 2922 h 6616"/>
                <a:gd name="T10" fmla="*/ 19238 w 20436"/>
                <a:gd name="T11" fmla="*/ 2978 h 6616"/>
                <a:gd name="T12" fmla="*/ 18740 w 20436"/>
                <a:gd name="T13" fmla="*/ 3035 h 6616"/>
                <a:gd name="T14" fmla="*/ 18162 w 20436"/>
                <a:gd name="T15" fmla="*/ 3082 h 6616"/>
                <a:gd name="T16" fmla="*/ 17510 w 20436"/>
                <a:gd name="T17" fmla="*/ 3138 h 6616"/>
                <a:gd name="T18" fmla="*/ 16789 w 20436"/>
                <a:gd name="T19" fmla="*/ 3176 h 6616"/>
                <a:gd name="T20" fmla="*/ 16010 w 20436"/>
                <a:gd name="T21" fmla="*/ 3204 h 6616"/>
                <a:gd name="T22" fmla="*/ 15167 w 20436"/>
                <a:gd name="T23" fmla="*/ 3223 h 6616"/>
                <a:gd name="T24" fmla="*/ 14265 w 20436"/>
                <a:gd name="T25" fmla="*/ 3214 h 6616"/>
                <a:gd name="T26" fmla="*/ 13799 w 20436"/>
                <a:gd name="T27" fmla="*/ 3204 h 6616"/>
                <a:gd name="T28" fmla="*/ 13317 w 20436"/>
                <a:gd name="T29" fmla="*/ 3185 h 6616"/>
                <a:gd name="T30" fmla="*/ 12829 w 20436"/>
                <a:gd name="T31" fmla="*/ 3167 h 6616"/>
                <a:gd name="T32" fmla="*/ 12325 w 20436"/>
                <a:gd name="T33" fmla="*/ 3138 h 6616"/>
                <a:gd name="T34" fmla="*/ 11811 w 20436"/>
                <a:gd name="T35" fmla="*/ 3101 h 6616"/>
                <a:gd name="T36" fmla="*/ 11286 w 20436"/>
                <a:gd name="T37" fmla="*/ 3054 h 6616"/>
                <a:gd name="T38" fmla="*/ 10756 w 20436"/>
                <a:gd name="T39" fmla="*/ 3006 h 6616"/>
                <a:gd name="T40" fmla="*/ 10210 w 20436"/>
                <a:gd name="T41" fmla="*/ 2940 h 6616"/>
                <a:gd name="T42" fmla="*/ 10210 w 20436"/>
                <a:gd name="T43" fmla="*/ 2940 h 6616"/>
                <a:gd name="T44" fmla="*/ 9669 w 20436"/>
                <a:gd name="T45" fmla="*/ 2874 h 6616"/>
                <a:gd name="T46" fmla="*/ 9139 w 20436"/>
                <a:gd name="T47" fmla="*/ 2790 h 6616"/>
                <a:gd name="T48" fmla="*/ 8614 w 20436"/>
                <a:gd name="T49" fmla="*/ 2705 h 6616"/>
                <a:gd name="T50" fmla="*/ 8100 w 20436"/>
                <a:gd name="T51" fmla="*/ 2611 h 6616"/>
                <a:gd name="T52" fmla="*/ 7597 w 20436"/>
                <a:gd name="T53" fmla="*/ 2516 h 6616"/>
                <a:gd name="T54" fmla="*/ 7104 w 20436"/>
                <a:gd name="T55" fmla="*/ 2403 h 6616"/>
                <a:gd name="T56" fmla="*/ 6626 w 20436"/>
                <a:gd name="T57" fmla="*/ 2300 h 6616"/>
                <a:gd name="T58" fmla="*/ 6160 w 20436"/>
                <a:gd name="T59" fmla="*/ 2186 h 6616"/>
                <a:gd name="T60" fmla="*/ 5704 w 20436"/>
                <a:gd name="T61" fmla="*/ 2064 h 6616"/>
                <a:gd name="T62" fmla="*/ 5259 w 20436"/>
                <a:gd name="T63" fmla="*/ 1941 h 6616"/>
                <a:gd name="T64" fmla="*/ 4835 w 20436"/>
                <a:gd name="T65" fmla="*/ 1819 h 6616"/>
                <a:gd name="T66" fmla="*/ 4421 w 20436"/>
                <a:gd name="T67" fmla="*/ 1696 h 6616"/>
                <a:gd name="T68" fmla="*/ 3637 w 20436"/>
                <a:gd name="T69" fmla="*/ 1451 h 6616"/>
                <a:gd name="T70" fmla="*/ 2921 w 20436"/>
                <a:gd name="T71" fmla="*/ 1206 h 6616"/>
                <a:gd name="T72" fmla="*/ 2269 w 20436"/>
                <a:gd name="T73" fmla="*/ 971 h 6616"/>
                <a:gd name="T74" fmla="*/ 1696 w 20436"/>
                <a:gd name="T75" fmla="*/ 745 h 6616"/>
                <a:gd name="T76" fmla="*/ 1193 w 20436"/>
                <a:gd name="T77" fmla="*/ 537 h 6616"/>
                <a:gd name="T78" fmla="*/ 774 w 20436"/>
                <a:gd name="T79" fmla="*/ 358 h 6616"/>
                <a:gd name="T80" fmla="*/ 440 w 20436"/>
                <a:gd name="T81" fmla="*/ 207 h 6616"/>
                <a:gd name="T82" fmla="*/ 201 w 20436"/>
                <a:gd name="T83" fmla="*/ 94 h 6616"/>
                <a:gd name="T84" fmla="*/ 0 w 20436"/>
                <a:gd name="T85" fmla="*/ 0 h 6616"/>
                <a:gd name="T86" fmla="*/ 0 w 20436"/>
                <a:gd name="T87" fmla="*/ 6616 h 6616"/>
                <a:gd name="T88" fmla="*/ 20436 w 20436"/>
                <a:gd name="T89" fmla="*/ 6616 h 6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436" h="6616">
                  <a:moveTo>
                    <a:pt x="20436" y="6616"/>
                  </a:moveTo>
                  <a:lnTo>
                    <a:pt x="20436" y="2799"/>
                  </a:lnTo>
                  <a:lnTo>
                    <a:pt x="20436" y="2799"/>
                  </a:lnTo>
                  <a:lnTo>
                    <a:pt x="20235" y="2837"/>
                  </a:lnTo>
                  <a:lnTo>
                    <a:pt x="19657" y="2922"/>
                  </a:lnTo>
                  <a:lnTo>
                    <a:pt x="19238" y="2978"/>
                  </a:lnTo>
                  <a:lnTo>
                    <a:pt x="18740" y="3035"/>
                  </a:lnTo>
                  <a:lnTo>
                    <a:pt x="18162" y="3082"/>
                  </a:lnTo>
                  <a:lnTo>
                    <a:pt x="17510" y="3138"/>
                  </a:lnTo>
                  <a:lnTo>
                    <a:pt x="16789" y="3176"/>
                  </a:lnTo>
                  <a:lnTo>
                    <a:pt x="16010" y="3204"/>
                  </a:lnTo>
                  <a:lnTo>
                    <a:pt x="15167" y="3223"/>
                  </a:lnTo>
                  <a:lnTo>
                    <a:pt x="14265" y="3214"/>
                  </a:lnTo>
                  <a:lnTo>
                    <a:pt x="13799" y="3204"/>
                  </a:lnTo>
                  <a:lnTo>
                    <a:pt x="13317" y="3185"/>
                  </a:lnTo>
                  <a:lnTo>
                    <a:pt x="12829" y="3167"/>
                  </a:lnTo>
                  <a:lnTo>
                    <a:pt x="12325" y="3138"/>
                  </a:lnTo>
                  <a:lnTo>
                    <a:pt x="11811" y="3101"/>
                  </a:lnTo>
                  <a:lnTo>
                    <a:pt x="11286" y="3054"/>
                  </a:lnTo>
                  <a:lnTo>
                    <a:pt x="10756" y="3006"/>
                  </a:lnTo>
                  <a:lnTo>
                    <a:pt x="10210" y="2940"/>
                  </a:lnTo>
                  <a:lnTo>
                    <a:pt x="10210" y="2940"/>
                  </a:lnTo>
                  <a:lnTo>
                    <a:pt x="9669" y="2874"/>
                  </a:lnTo>
                  <a:lnTo>
                    <a:pt x="9139" y="2790"/>
                  </a:lnTo>
                  <a:lnTo>
                    <a:pt x="8614" y="2705"/>
                  </a:lnTo>
                  <a:lnTo>
                    <a:pt x="8100" y="2611"/>
                  </a:lnTo>
                  <a:lnTo>
                    <a:pt x="7597" y="2516"/>
                  </a:lnTo>
                  <a:lnTo>
                    <a:pt x="7104" y="2403"/>
                  </a:lnTo>
                  <a:lnTo>
                    <a:pt x="6626" y="2300"/>
                  </a:lnTo>
                  <a:lnTo>
                    <a:pt x="6160" y="2186"/>
                  </a:lnTo>
                  <a:lnTo>
                    <a:pt x="5704" y="2064"/>
                  </a:lnTo>
                  <a:lnTo>
                    <a:pt x="5259" y="1941"/>
                  </a:lnTo>
                  <a:lnTo>
                    <a:pt x="4835" y="1819"/>
                  </a:lnTo>
                  <a:lnTo>
                    <a:pt x="4421" y="1696"/>
                  </a:lnTo>
                  <a:lnTo>
                    <a:pt x="3637" y="1451"/>
                  </a:lnTo>
                  <a:lnTo>
                    <a:pt x="2921" y="1206"/>
                  </a:lnTo>
                  <a:lnTo>
                    <a:pt x="2269" y="971"/>
                  </a:lnTo>
                  <a:lnTo>
                    <a:pt x="1696" y="745"/>
                  </a:lnTo>
                  <a:lnTo>
                    <a:pt x="1193" y="537"/>
                  </a:lnTo>
                  <a:lnTo>
                    <a:pt x="774" y="358"/>
                  </a:lnTo>
                  <a:lnTo>
                    <a:pt x="440" y="207"/>
                  </a:lnTo>
                  <a:lnTo>
                    <a:pt x="201" y="94"/>
                  </a:lnTo>
                  <a:lnTo>
                    <a:pt x="0" y="0"/>
                  </a:lnTo>
                  <a:lnTo>
                    <a:pt x="0" y="6616"/>
                  </a:lnTo>
                  <a:lnTo>
                    <a:pt x="20436" y="66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957"/>
            </a:p>
          </p:txBody>
        </p:sp>
      </p:grpSp>
      <p:pic>
        <p:nvPicPr>
          <p:cNvPr id="145" name="Picture 14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1" y="13834118"/>
            <a:ext cx="3439148" cy="6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10810" y="-13309"/>
            <a:ext cx="10702623" cy="1510787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10810" y="11458694"/>
            <a:ext cx="10712860" cy="366545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Copy the large, bleu </a:t>
            </a:r>
            <a:r>
              <a:rPr lang="nl-BE" dirty="0" err="1" smtClean="0"/>
              <a:t>curved</a:t>
            </a:r>
            <a:r>
              <a:rPr lang="nl-BE" dirty="0" smtClean="0"/>
              <a:t> logo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1114" y="6194091"/>
            <a:ext cx="9429585" cy="1206836"/>
          </a:xfrm>
          <a:solidFill>
            <a:schemeClr val="accent5">
              <a:alpha val="75000"/>
            </a:schemeClr>
          </a:solidFill>
        </p:spPr>
        <p:txBody>
          <a:bodyPr lIns="340200" tIns="170100" rIns="340200" bIns="170100" anchor="b" anchorCtr="0">
            <a:spAutoFit/>
          </a:bodyPr>
          <a:lstStyle>
            <a:lvl1pPr algn="l">
              <a:defRPr sz="561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1114" y="8035930"/>
            <a:ext cx="9429585" cy="968180"/>
          </a:xfrm>
          <a:solidFill>
            <a:schemeClr val="accent5">
              <a:alpha val="75000"/>
            </a:schemeClr>
          </a:solidFill>
        </p:spPr>
        <p:txBody>
          <a:bodyPr lIns="340200" tIns="170100" rIns="340200" bIns="170100">
            <a:spAutoFit/>
          </a:bodyPr>
          <a:lstStyle>
            <a:lvl1pPr marL="0" indent="0" algn="l">
              <a:buNone/>
              <a:defRPr sz="4059">
                <a:solidFill>
                  <a:schemeClr val="bg1"/>
                </a:solidFill>
              </a:defRPr>
            </a:lvl1pPr>
            <a:lvl2pPr marL="712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8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1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9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3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82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114" y="3749652"/>
            <a:ext cx="9429585" cy="3651272"/>
          </a:xfrm>
        </p:spPr>
        <p:txBody>
          <a:bodyPr lIns="340200" rIns="340200" anchor="b" anchorCtr="0">
            <a:noAutofit/>
          </a:bodyPr>
          <a:lstStyle>
            <a:lvl1pPr algn="l">
              <a:defRPr sz="5610" b="1" cap="none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1114" y="2638888"/>
            <a:ext cx="9429585" cy="1110765"/>
          </a:xfrm>
        </p:spPr>
        <p:txBody>
          <a:bodyPr lIns="340200" rIns="340200" anchor="b">
            <a:noAutofit/>
          </a:bodyPr>
          <a:lstStyle>
            <a:lvl1pPr marL="0" indent="0">
              <a:buNone/>
              <a:defRPr sz="4059">
                <a:solidFill>
                  <a:schemeClr val="tx1">
                    <a:tint val="75000"/>
                  </a:schemeClr>
                </a:solidFill>
              </a:defRPr>
            </a:lvl1pPr>
            <a:lvl2pPr marL="712889" indent="0">
              <a:buNone/>
              <a:defRPr sz="2805">
                <a:solidFill>
                  <a:schemeClr val="tx1">
                    <a:tint val="75000"/>
                  </a:schemeClr>
                </a:solidFill>
              </a:defRPr>
            </a:lvl2pPr>
            <a:lvl3pPr marL="1425778" indent="0">
              <a:buNone/>
              <a:defRPr sz="2508">
                <a:solidFill>
                  <a:schemeClr val="tx1">
                    <a:tint val="75000"/>
                  </a:schemeClr>
                </a:solidFill>
              </a:defRPr>
            </a:lvl3pPr>
            <a:lvl4pPr marL="2138667" indent="0">
              <a:buNone/>
              <a:defRPr sz="2178">
                <a:solidFill>
                  <a:schemeClr val="tx1">
                    <a:tint val="75000"/>
                  </a:schemeClr>
                </a:solidFill>
              </a:defRPr>
            </a:lvl4pPr>
            <a:lvl5pPr marL="2851556" indent="0">
              <a:buNone/>
              <a:defRPr sz="2178">
                <a:solidFill>
                  <a:schemeClr val="tx1">
                    <a:tint val="75000"/>
                  </a:schemeClr>
                </a:solidFill>
              </a:defRPr>
            </a:lvl5pPr>
            <a:lvl6pPr marL="3564446" indent="0">
              <a:buNone/>
              <a:defRPr sz="2178">
                <a:solidFill>
                  <a:schemeClr val="tx1">
                    <a:tint val="75000"/>
                  </a:schemeClr>
                </a:solidFill>
              </a:defRPr>
            </a:lvl6pPr>
            <a:lvl7pPr marL="4277335" indent="0">
              <a:buNone/>
              <a:defRPr sz="2178">
                <a:solidFill>
                  <a:schemeClr val="tx1">
                    <a:tint val="75000"/>
                  </a:schemeClr>
                </a:solidFill>
              </a:defRPr>
            </a:lvl7pPr>
            <a:lvl8pPr marL="4990224" indent="0">
              <a:buNone/>
              <a:defRPr sz="2178">
                <a:solidFill>
                  <a:schemeClr val="tx1">
                    <a:tint val="75000"/>
                  </a:schemeClr>
                </a:solidFill>
              </a:defRPr>
            </a:lvl8pPr>
            <a:lvl9pPr marL="5703113" indent="0">
              <a:buNone/>
              <a:defRPr sz="21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3591-0879-46AD-9582-0D174F07BD07}" type="datetime1">
              <a:rPr lang="nl-NL" smtClean="0"/>
              <a:t>25-11-2016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0" y="13282207"/>
            <a:ext cx="10712765" cy="1841032"/>
            <a:chOff x="0" y="23909"/>
            <a:chExt cx="20452" cy="331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23909"/>
              <a:ext cx="20452" cy="3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957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0" y="23909"/>
              <a:ext cx="20452" cy="3314"/>
            </a:xfrm>
            <a:custGeom>
              <a:avLst/>
              <a:gdLst>
                <a:gd name="T0" fmla="*/ 0 w 20452"/>
                <a:gd name="T1" fmla="*/ 3314 h 3314"/>
                <a:gd name="T2" fmla="*/ 5 w 20452"/>
                <a:gd name="T3" fmla="*/ 2187 h 3314"/>
                <a:gd name="T4" fmla="*/ 5 w 20452"/>
                <a:gd name="T5" fmla="*/ 2187 h 3314"/>
                <a:gd name="T6" fmla="*/ 202 w 20452"/>
                <a:gd name="T7" fmla="*/ 2235 h 3314"/>
                <a:gd name="T8" fmla="*/ 447 w 20452"/>
                <a:gd name="T9" fmla="*/ 2291 h 3314"/>
                <a:gd name="T10" fmla="*/ 783 w 20452"/>
                <a:gd name="T11" fmla="*/ 2358 h 3314"/>
                <a:gd name="T12" fmla="*/ 1204 w 20452"/>
                <a:gd name="T13" fmla="*/ 2433 h 3314"/>
                <a:gd name="T14" fmla="*/ 1704 w 20452"/>
                <a:gd name="T15" fmla="*/ 2509 h 3314"/>
                <a:gd name="T16" fmla="*/ 2285 w 20452"/>
                <a:gd name="T17" fmla="*/ 2594 h 3314"/>
                <a:gd name="T18" fmla="*/ 2935 w 20452"/>
                <a:gd name="T19" fmla="*/ 2670 h 3314"/>
                <a:gd name="T20" fmla="*/ 3659 w 20452"/>
                <a:gd name="T21" fmla="*/ 2736 h 3314"/>
                <a:gd name="T22" fmla="*/ 4442 w 20452"/>
                <a:gd name="T23" fmla="*/ 2793 h 3314"/>
                <a:gd name="T24" fmla="*/ 5289 w 20452"/>
                <a:gd name="T25" fmla="*/ 2831 h 3314"/>
                <a:gd name="T26" fmla="*/ 5731 w 20452"/>
                <a:gd name="T27" fmla="*/ 2850 h 3314"/>
                <a:gd name="T28" fmla="*/ 6189 w 20452"/>
                <a:gd name="T29" fmla="*/ 2860 h 3314"/>
                <a:gd name="T30" fmla="*/ 6658 w 20452"/>
                <a:gd name="T31" fmla="*/ 2860 h 3314"/>
                <a:gd name="T32" fmla="*/ 7142 w 20452"/>
                <a:gd name="T33" fmla="*/ 2850 h 3314"/>
                <a:gd name="T34" fmla="*/ 7638 w 20452"/>
                <a:gd name="T35" fmla="*/ 2841 h 3314"/>
                <a:gd name="T36" fmla="*/ 8138 w 20452"/>
                <a:gd name="T37" fmla="*/ 2822 h 3314"/>
                <a:gd name="T38" fmla="*/ 8655 w 20452"/>
                <a:gd name="T39" fmla="*/ 2793 h 3314"/>
                <a:gd name="T40" fmla="*/ 9182 w 20452"/>
                <a:gd name="T41" fmla="*/ 2755 h 3314"/>
                <a:gd name="T42" fmla="*/ 9720 w 20452"/>
                <a:gd name="T43" fmla="*/ 2708 h 3314"/>
                <a:gd name="T44" fmla="*/ 10263 w 20452"/>
                <a:gd name="T45" fmla="*/ 2651 h 3314"/>
                <a:gd name="T46" fmla="*/ 10263 w 20452"/>
                <a:gd name="T47" fmla="*/ 2651 h 3314"/>
                <a:gd name="T48" fmla="*/ 10807 w 20452"/>
                <a:gd name="T49" fmla="*/ 2585 h 3314"/>
                <a:gd name="T50" fmla="*/ 11339 w 20452"/>
                <a:gd name="T51" fmla="*/ 2509 h 3314"/>
                <a:gd name="T52" fmla="*/ 11861 w 20452"/>
                <a:gd name="T53" fmla="*/ 2433 h 3314"/>
                <a:gd name="T54" fmla="*/ 12372 w 20452"/>
                <a:gd name="T55" fmla="*/ 2348 h 3314"/>
                <a:gd name="T56" fmla="*/ 12873 w 20452"/>
                <a:gd name="T57" fmla="*/ 2254 h 3314"/>
                <a:gd name="T58" fmla="*/ 13368 w 20452"/>
                <a:gd name="T59" fmla="*/ 2159 h 3314"/>
                <a:gd name="T60" fmla="*/ 13848 w 20452"/>
                <a:gd name="T61" fmla="*/ 2064 h 3314"/>
                <a:gd name="T62" fmla="*/ 14311 w 20452"/>
                <a:gd name="T63" fmla="*/ 1960 h 3314"/>
                <a:gd name="T64" fmla="*/ 15206 w 20452"/>
                <a:gd name="T65" fmla="*/ 1742 h 3314"/>
                <a:gd name="T66" fmla="*/ 16047 w 20452"/>
                <a:gd name="T67" fmla="*/ 1524 h 3314"/>
                <a:gd name="T68" fmla="*/ 16825 w 20452"/>
                <a:gd name="T69" fmla="*/ 1297 h 3314"/>
                <a:gd name="T70" fmla="*/ 17544 w 20452"/>
                <a:gd name="T71" fmla="*/ 1079 h 3314"/>
                <a:gd name="T72" fmla="*/ 18188 w 20452"/>
                <a:gd name="T73" fmla="*/ 862 h 3314"/>
                <a:gd name="T74" fmla="*/ 18764 w 20452"/>
                <a:gd name="T75" fmla="*/ 663 h 3314"/>
                <a:gd name="T76" fmla="*/ 19264 w 20452"/>
                <a:gd name="T77" fmla="*/ 483 h 3314"/>
                <a:gd name="T78" fmla="*/ 19680 w 20452"/>
                <a:gd name="T79" fmla="*/ 322 h 3314"/>
                <a:gd name="T80" fmla="*/ 20255 w 20452"/>
                <a:gd name="T81" fmla="*/ 85 h 3314"/>
                <a:gd name="T82" fmla="*/ 20452 w 20452"/>
                <a:gd name="T83" fmla="*/ 0 h 3314"/>
                <a:gd name="T84" fmla="*/ 20452 w 20452"/>
                <a:gd name="T85" fmla="*/ 3314 h 3314"/>
                <a:gd name="T86" fmla="*/ 0 w 20452"/>
                <a:gd name="T87" fmla="*/ 3314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52" h="3314">
                  <a:moveTo>
                    <a:pt x="0" y="3314"/>
                  </a:moveTo>
                  <a:lnTo>
                    <a:pt x="5" y="2187"/>
                  </a:lnTo>
                  <a:lnTo>
                    <a:pt x="5" y="2187"/>
                  </a:lnTo>
                  <a:lnTo>
                    <a:pt x="202" y="2235"/>
                  </a:lnTo>
                  <a:lnTo>
                    <a:pt x="447" y="2291"/>
                  </a:lnTo>
                  <a:lnTo>
                    <a:pt x="783" y="2358"/>
                  </a:lnTo>
                  <a:lnTo>
                    <a:pt x="1204" y="2433"/>
                  </a:lnTo>
                  <a:lnTo>
                    <a:pt x="1704" y="2509"/>
                  </a:lnTo>
                  <a:lnTo>
                    <a:pt x="2285" y="2594"/>
                  </a:lnTo>
                  <a:lnTo>
                    <a:pt x="2935" y="2670"/>
                  </a:lnTo>
                  <a:lnTo>
                    <a:pt x="3659" y="2736"/>
                  </a:lnTo>
                  <a:lnTo>
                    <a:pt x="4442" y="2793"/>
                  </a:lnTo>
                  <a:lnTo>
                    <a:pt x="5289" y="2831"/>
                  </a:lnTo>
                  <a:lnTo>
                    <a:pt x="5731" y="2850"/>
                  </a:lnTo>
                  <a:lnTo>
                    <a:pt x="6189" y="2860"/>
                  </a:lnTo>
                  <a:lnTo>
                    <a:pt x="6658" y="2860"/>
                  </a:lnTo>
                  <a:lnTo>
                    <a:pt x="7142" y="2850"/>
                  </a:lnTo>
                  <a:lnTo>
                    <a:pt x="7638" y="2841"/>
                  </a:lnTo>
                  <a:lnTo>
                    <a:pt x="8138" y="2822"/>
                  </a:lnTo>
                  <a:lnTo>
                    <a:pt x="8655" y="2793"/>
                  </a:lnTo>
                  <a:lnTo>
                    <a:pt x="9182" y="2755"/>
                  </a:lnTo>
                  <a:lnTo>
                    <a:pt x="9720" y="2708"/>
                  </a:lnTo>
                  <a:lnTo>
                    <a:pt x="10263" y="2651"/>
                  </a:lnTo>
                  <a:lnTo>
                    <a:pt x="10263" y="2651"/>
                  </a:lnTo>
                  <a:lnTo>
                    <a:pt x="10807" y="2585"/>
                  </a:lnTo>
                  <a:lnTo>
                    <a:pt x="11339" y="2509"/>
                  </a:lnTo>
                  <a:lnTo>
                    <a:pt x="11861" y="2433"/>
                  </a:lnTo>
                  <a:lnTo>
                    <a:pt x="12372" y="2348"/>
                  </a:lnTo>
                  <a:lnTo>
                    <a:pt x="12873" y="2254"/>
                  </a:lnTo>
                  <a:lnTo>
                    <a:pt x="13368" y="2159"/>
                  </a:lnTo>
                  <a:lnTo>
                    <a:pt x="13848" y="2064"/>
                  </a:lnTo>
                  <a:lnTo>
                    <a:pt x="14311" y="1960"/>
                  </a:lnTo>
                  <a:lnTo>
                    <a:pt x="15206" y="1742"/>
                  </a:lnTo>
                  <a:lnTo>
                    <a:pt x="16047" y="1524"/>
                  </a:lnTo>
                  <a:lnTo>
                    <a:pt x="16825" y="1297"/>
                  </a:lnTo>
                  <a:lnTo>
                    <a:pt x="17544" y="1079"/>
                  </a:lnTo>
                  <a:lnTo>
                    <a:pt x="18188" y="862"/>
                  </a:lnTo>
                  <a:lnTo>
                    <a:pt x="18764" y="663"/>
                  </a:lnTo>
                  <a:lnTo>
                    <a:pt x="19264" y="483"/>
                  </a:lnTo>
                  <a:lnTo>
                    <a:pt x="19680" y="322"/>
                  </a:lnTo>
                  <a:lnTo>
                    <a:pt x="20255" y="85"/>
                  </a:lnTo>
                  <a:lnTo>
                    <a:pt x="20452" y="0"/>
                  </a:lnTo>
                  <a:lnTo>
                    <a:pt x="20452" y="3314"/>
                  </a:lnTo>
                  <a:lnTo>
                    <a:pt x="0" y="3314"/>
                  </a:lnTo>
                  <a:close/>
                </a:path>
              </a:pathLst>
            </a:custGeom>
            <a:solidFill>
              <a:srgbClr val="004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957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0" y="23909"/>
              <a:ext cx="20452" cy="3314"/>
            </a:xfrm>
            <a:custGeom>
              <a:avLst/>
              <a:gdLst>
                <a:gd name="T0" fmla="*/ 0 w 20452"/>
                <a:gd name="T1" fmla="*/ 3314 h 3314"/>
                <a:gd name="T2" fmla="*/ 5 w 20452"/>
                <a:gd name="T3" fmla="*/ 2187 h 3314"/>
                <a:gd name="T4" fmla="*/ 5 w 20452"/>
                <a:gd name="T5" fmla="*/ 2187 h 3314"/>
                <a:gd name="T6" fmla="*/ 202 w 20452"/>
                <a:gd name="T7" fmla="*/ 2235 h 3314"/>
                <a:gd name="T8" fmla="*/ 447 w 20452"/>
                <a:gd name="T9" fmla="*/ 2291 h 3314"/>
                <a:gd name="T10" fmla="*/ 783 w 20452"/>
                <a:gd name="T11" fmla="*/ 2358 h 3314"/>
                <a:gd name="T12" fmla="*/ 1204 w 20452"/>
                <a:gd name="T13" fmla="*/ 2433 h 3314"/>
                <a:gd name="T14" fmla="*/ 1704 w 20452"/>
                <a:gd name="T15" fmla="*/ 2509 h 3314"/>
                <a:gd name="T16" fmla="*/ 2285 w 20452"/>
                <a:gd name="T17" fmla="*/ 2594 h 3314"/>
                <a:gd name="T18" fmla="*/ 2935 w 20452"/>
                <a:gd name="T19" fmla="*/ 2670 h 3314"/>
                <a:gd name="T20" fmla="*/ 3659 w 20452"/>
                <a:gd name="T21" fmla="*/ 2736 h 3314"/>
                <a:gd name="T22" fmla="*/ 4442 w 20452"/>
                <a:gd name="T23" fmla="*/ 2793 h 3314"/>
                <a:gd name="T24" fmla="*/ 5289 w 20452"/>
                <a:gd name="T25" fmla="*/ 2831 h 3314"/>
                <a:gd name="T26" fmla="*/ 5731 w 20452"/>
                <a:gd name="T27" fmla="*/ 2850 h 3314"/>
                <a:gd name="T28" fmla="*/ 6189 w 20452"/>
                <a:gd name="T29" fmla="*/ 2860 h 3314"/>
                <a:gd name="T30" fmla="*/ 6658 w 20452"/>
                <a:gd name="T31" fmla="*/ 2860 h 3314"/>
                <a:gd name="T32" fmla="*/ 7142 w 20452"/>
                <a:gd name="T33" fmla="*/ 2850 h 3314"/>
                <a:gd name="T34" fmla="*/ 7638 w 20452"/>
                <a:gd name="T35" fmla="*/ 2841 h 3314"/>
                <a:gd name="T36" fmla="*/ 8138 w 20452"/>
                <a:gd name="T37" fmla="*/ 2822 h 3314"/>
                <a:gd name="T38" fmla="*/ 8655 w 20452"/>
                <a:gd name="T39" fmla="*/ 2793 h 3314"/>
                <a:gd name="T40" fmla="*/ 9182 w 20452"/>
                <a:gd name="T41" fmla="*/ 2755 h 3314"/>
                <a:gd name="T42" fmla="*/ 9720 w 20452"/>
                <a:gd name="T43" fmla="*/ 2708 h 3314"/>
                <a:gd name="T44" fmla="*/ 10263 w 20452"/>
                <a:gd name="T45" fmla="*/ 2651 h 3314"/>
                <a:gd name="T46" fmla="*/ 10263 w 20452"/>
                <a:gd name="T47" fmla="*/ 2651 h 3314"/>
                <a:gd name="T48" fmla="*/ 10807 w 20452"/>
                <a:gd name="T49" fmla="*/ 2585 h 3314"/>
                <a:gd name="T50" fmla="*/ 11339 w 20452"/>
                <a:gd name="T51" fmla="*/ 2509 h 3314"/>
                <a:gd name="T52" fmla="*/ 11861 w 20452"/>
                <a:gd name="T53" fmla="*/ 2433 h 3314"/>
                <a:gd name="T54" fmla="*/ 12372 w 20452"/>
                <a:gd name="T55" fmla="*/ 2348 h 3314"/>
                <a:gd name="T56" fmla="*/ 12873 w 20452"/>
                <a:gd name="T57" fmla="*/ 2254 h 3314"/>
                <a:gd name="T58" fmla="*/ 13368 w 20452"/>
                <a:gd name="T59" fmla="*/ 2159 h 3314"/>
                <a:gd name="T60" fmla="*/ 13848 w 20452"/>
                <a:gd name="T61" fmla="*/ 2064 h 3314"/>
                <a:gd name="T62" fmla="*/ 14311 w 20452"/>
                <a:gd name="T63" fmla="*/ 1960 h 3314"/>
                <a:gd name="T64" fmla="*/ 15206 w 20452"/>
                <a:gd name="T65" fmla="*/ 1742 h 3314"/>
                <a:gd name="T66" fmla="*/ 16047 w 20452"/>
                <a:gd name="T67" fmla="*/ 1524 h 3314"/>
                <a:gd name="T68" fmla="*/ 16825 w 20452"/>
                <a:gd name="T69" fmla="*/ 1297 h 3314"/>
                <a:gd name="T70" fmla="*/ 17544 w 20452"/>
                <a:gd name="T71" fmla="*/ 1079 h 3314"/>
                <a:gd name="T72" fmla="*/ 18188 w 20452"/>
                <a:gd name="T73" fmla="*/ 862 h 3314"/>
                <a:gd name="T74" fmla="*/ 18764 w 20452"/>
                <a:gd name="T75" fmla="*/ 663 h 3314"/>
                <a:gd name="T76" fmla="*/ 19264 w 20452"/>
                <a:gd name="T77" fmla="*/ 483 h 3314"/>
                <a:gd name="T78" fmla="*/ 19680 w 20452"/>
                <a:gd name="T79" fmla="*/ 322 h 3314"/>
                <a:gd name="T80" fmla="*/ 20255 w 20452"/>
                <a:gd name="T81" fmla="*/ 85 h 3314"/>
                <a:gd name="T82" fmla="*/ 20452 w 20452"/>
                <a:gd name="T83" fmla="*/ 0 h 3314"/>
                <a:gd name="T84" fmla="*/ 20452 w 20452"/>
                <a:gd name="T85" fmla="*/ 3314 h 3314"/>
                <a:gd name="T86" fmla="*/ 0 w 20452"/>
                <a:gd name="T87" fmla="*/ 3314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52" h="3314">
                  <a:moveTo>
                    <a:pt x="0" y="3314"/>
                  </a:moveTo>
                  <a:lnTo>
                    <a:pt x="5" y="2187"/>
                  </a:lnTo>
                  <a:lnTo>
                    <a:pt x="5" y="2187"/>
                  </a:lnTo>
                  <a:lnTo>
                    <a:pt x="202" y="2235"/>
                  </a:lnTo>
                  <a:lnTo>
                    <a:pt x="447" y="2291"/>
                  </a:lnTo>
                  <a:lnTo>
                    <a:pt x="783" y="2358"/>
                  </a:lnTo>
                  <a:lnTo>
                    <a:pt x="1204" y="2433"/>
                  </a:lnTo>
                  <a:lnTo>
                    <a:pt x="1704" y="2509"/>
                  </a:lnTo>
                  <a:lnTo>
                    <a:pt x="2285" y="2594"/>
                  </a:lnTo>
                  <a:lnTo>
                    <a:pt x="2935" y="2670"/>
                  </a:lnTo>
                  <a:lnTo>
                    <a:pt x="3659" y="2736"/>
                  </a:lnTo>
                  <a:lnTo>
                    <a:pt x="4442" y="2793"/>
                  </a:lnTo>
                  <a:lnTo>
                    <a:pt x="5289" y="2831"/>
                  </a:lnTo>
                  <a:lnTo>
                    <a:pt x="5731" y="2850"/>
                  </a:lnTo>
                  <a:lnTo>
                    <a:pt x="6189" y="2860"/>
                  </a:lnTo>
                  <a:lnTo>
                    <a:pt x="6658" y="2860"/>
                  </a:lnTo>
                  <a:lnTo>
                    <a:pt x="7142" y="2850"/>
                  </a:lnTo>
                  <a:lnTo>
                    <a:pt x="7638" y="2841"/>
                  </a:lnTo>
                  <a:lnTo>
                    <a:pt x="8138" y="2822"/>
                  </a:lnTo>
                  <a:lnTo>
                    <a:pt x="8655" y="2793"/>
                  </a:lnTo>
                  <a:lnTo>
                    <a:pt x="9182" y="2755"/>
                  </a:lnTo>
                  <a:lnTo>
                    <a:pt x="9720" y="2708"/>
                  </a:lnTo>
                  <a:lnTo>
                    <a:pt x="10263" y="2651"/>
                  </a:lnTo>
                  <a:lnTo>
                    <a:pt x="10263" y="2651"/>
                  </a:lnTo>
                  <a:lnTo>
                    <a:pt x="10807" y="2585"/>
                  </a:lnTo>
                  <a:lnTo>
                    <a:pt x="11339" y="2509"/>
                  </a:lnTo>
                  <a:lnTo>
                    <a:pt x="11861" y="2433"/>
                  </a:lnTo>
                  <a:lnTo>
                    <a:pt x="12372" y="2348"/>
                  </a:lnTo>
                  <a:lnTo>
                    <a:pt x="12873" y="2254"/>
                  </a:lnTo>
                  <a:lnTo>
                    <a:pt x="13368" y="2159"/>
                  </a:lnTo>
                  <a:lnTo>
                    <a:pt x="13848" y="2064"/>
                  </a:lnTo>
                  <a:lnTo>
                    <a:pt x="14311" y="1960"/>
                  </a:lnTo>
                  <a:lnTo>
                    <a:pt x="15206" y="1742"/>
                  </a:lnTo>
                  <a:lnTo>
                    <a:pt x="16047" y="1524"/>
                  </a:lnTo>
                  <a:lnTo>
                    <a:pt x="16825" y="1297"/>
                  </a:lnTo>
                  <a:lnTo>
                    <a:pt x="17544" y="1079"/>
                  </a:lnTo>
                  <a:lnTo>
                    <a:pt x="18188" y="862"/>
                  </a:lnTo>
                  <a:lnTo>
                    <a:pt x="18764" y="663"/>
                  </a:lnTo>
                  <a:lnTo>
                    <a:pt x="19264" y="483"/>
                  </a:lnTo>
                  <a:lnTo>
                    <a:pt x="19680" y="322"/>
                  </a:lnTo>
                  <a:lnTo>
                    <a:pt x="20255" y="85"/>
                  </a:lnTo>
                  <a:lnTo>
                    <a:pt x="20452" y="0"/>
                  </a:lnTo>
                  <a:lnTo>
                    <a:pt x="20452" y="3314"/>
                  </a:lnTo>
                  <a:lnTo>
                    <a:pt x="0" y="33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957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80" y="14403513"/>
            <a:ext cx="1496353" cy="47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0883" y="2638889"/>
            <a:ext cx="9430048" cy="10793536"/>
          </a:xfrm>
        </p:spPr>
        <p:txBody>
          <a:bodyPr/>
          <a:lstStyle>
            <a:lvl2pPr marL="336798" indent="-336798">
              <a:defRPr sz="4059"/>
            </a:lvl2pPr>
            <a:lvl3pPr marL="898128" indent="-336798">
              <a:defRPr sz="3729"/>
            </a:lvl3pPr>
            <a:lvl4pPr marL="1459458" indent="-336798">
              <a:defRPr sz="3432"/>
            </a:lvl4pPr>
            <a:lvl5pPr marL="2020788" indent="-336798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246D-1F25-4C30-8500-32DDE63D39AA}" type="datetime1">
              <a:rPr lang="nl-NL" smtClean="0"/>
              <a:t>25-11-2016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0" y="13287316"/>
            <a:ext cx="10712765" cy="1841032"/>
            <a:chOff x="454" y="23550"/>
            <a:chExt cx="20452" cy="331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54" y="23550"/>
              <a:ext cx="20452" cy="3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957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454" y="23550"/>
              <a:ext cx="20452" cy="3314"/>
            </a:xfrm>
            <a:custGeom>
              <a:avLst/>
              <a:gdLst>
                <a:gd name="T0" fmla="*/ 0 w 20452"/>
                <a:gd name="T1" fmla="*/ 3314 h 3314"/>
                <a:gd name="T2" fmla="*/ 5 w 20452"/>
                <a:gd name="T3" fmla="*/ 2187 h 3314"/>
                <a:gd name="T4" fmla="*/ 5 w 20452"/>
                <a:gd name="T5" fmla="*/ 2187 h 3314"/>
                <a:gd name="T6" fmla="*/ 202 w 20452"/>
                <a:gd name="T7" fmla="*/ 2235 h 3314"/>
                <a:gd name="T8" fmla="*/ 447 w 20452"/>
                <a:gd name="T9" fmla="*/ 2291 h 3314"/>
                <a:gd name="T10" fmla="*/ 783 w 20452"/>
                <a:gd name="T11" fmla="*/ 2358 h 3314"/>
                <a:gd name="T12" fmla="*/ 1204 w 20452"/>
                <a:gd name="T13" fmla="*/ 2433 h 3314"/>
                <a:gd name="T14" fmla="*/ 1704 w 20452"/>
                <a:gd name="T15" fmla="*/ 2509 h 3314"/>
                <a:gd name="T16" fmla="*/ 2285 w 20452"/>
                <a:gd name="T17" fmla="*/ 2594 h 3314"/>
                <a:gd name="T18" fmla="*/ 2935 w 20452"/>
                <a:gd name="T19" fmla="*/ 2670 h 3314"/>
                <a:gd name="T20" fmla="*/ 3659 w 20452"/>
                <a:gd name="T21" fmla="*/ 2736 h 3314"/>
                <a:gd name="T22" fmla="*/ 4442 w 20452"/>
                <a:gd name="T23" fmla="*/ 2793 h 3314"/>
                <a:gd name="T24" fmla="*/ 5289 w 20452"/>
                <a:gd name="T25" fmla="*/ 2831 h 3314"/>
                <a:gd name="T26" fmla="*/ 5731 w 20452"/>
                <a:gd name="T27" fmla="*/ 2850 h 3314"/>
                <a:gd name="T28" fmla="*/ 6189 w 20452"/>
                <a:gd name="T29" fmla="*/ 2860 h 3314"/>
                <a:gd name="T30" fmla="*/ 6658 w 20452"/>
                <a:gd name="T31" fmla="*/ 2860 h 3314"/>
                <a:gd name="T32" fmla="*/ 7142 w 20452"/>
                <a:gd name="T33" fmla="*/ 2850 h 3314"/>
                <a:gd name="T34" fmla="*/ 7638 w 20452"/>
                <a:gd name="T35" fmla="*/ 2841 h 3314"/>
                <a:gd name="T36" fmla="*/ 8138 w 20452"/>
                <a:gd name="T37" fmla="*/ 2822 h 3314"/>
                <a:gd name="T38" fmla="*/ 8655 w 20452"/>
                <a:gd name="T39" fmla="*/ 2793 h 3314"/>
                <a:gd name="T40" fmla="*/ 9182 w 20452"/>
                <a:gd name="T41" fmla="*/ 2755 h 3314"/>
                <a:gd name="T42" fmla="*/ 9720 w 20452"/>
                <a:gd name="T43" fmla="*/ 2708 h 3314"/>
                <a:gd name="T44" fmla="*/ 10263 w 20452"/>
                <a:gd name="T45" fmla="*/ 2651 h 3314"/>
                <a:gd name="T46" fmla="*/ 10263 w 20452"/>
                <a:gd name="T47" fmla="*/ 2651 h 3314"/>
                <a:gd name="T48" fmla="*/ 10807 w 20452"/>
                <a:gd name="T49" fmla="*/ 2585 h 3314"/>
                <a:gd name="T50" fmla="*/ 11339 w 20452"/>
                <a:gd name="T51" fmla="*/ 2509 h 3314"/>
                <a:gd name="T52" fmla="*/ 11861 w 20452"/>
                <a:gd name="T53" fmla="*/ 2433 h 3314"/>
                <a:gd name="T54" fmla="*/ 12372 w 20452"/>
                <a:gd name="T55" fmla="*/ 2348 h 3314"/>
                <a:gd name="T56" fmla="*/ 12873 w 20452"/>
                <a:gd name="T57" fmla="*/ 2254 h 3314"/>
                <a:gd name="T58" fmla="*/ 13368 w 20452"/>
                <a:gd name="T59" fmla="*/ 2159 h 3314"/>
                <a:gd name="T60" fmla="*/ 13848 w 20452"/>
                <a:gd name="T61" fmla="*/ 2064 h 3314"/>
                <a:gd name="T62" fmla="*/ 14311 w 20452"/>
                <a:gd name="T63" fmla="*/ 1960 h 3314"/>
                <a:gd name="T64" fmla="*/ 15206 w 20452"/>
                <a:gd name="T65" fmla="*/ 1742 h 3314"/>
                <a:gd name="T66" fmla="*/ 16047 w 20452"/>
                <a:gd name="T67" fmla="*/ 1524 h 3314"/>
                <a:gd name="T68" fmla="*/ 16825 w 20452"/>
                <a:gd name="T69" fmla="*/ 1297 h 3314"/>
                <a:gd name="T70" fmla="*/ 17544 w 20452"/>
                <a:gd name="T71" fmla="*/ 1079 h 3314"/>
                <a:gd name="T72" fmla="*/ 18188 w 20452"/>
                <a:gd name="T73" fmla="*/ 862 h 3314"/>
                <a:gd name="T74" fmla="*/ 18764 w 20452"/>
                <a:gd name="T75" fmla="*/ 663 h 3314"/>
                <a:gd name="T76" fmla="*/ 19264 w 20452"/>
                <a:gd name="T77" fmla="*/ 483 h 3314"/>
                <a:gd name="T78" fmla="*/ 19680 w 20452"/>
                <a:gd name="T79" fmla="*/ 322 h 3314"/>
                <a:gd name="T80" fmla="*/ 20255 w 20452"/>
                <a:gd name="T81" fmla="*/ 85 h 3314"/>
                <a:gd name="T82" fmla="*/ 20452 w 20452"/>
                <a:gd name="T83" fmla="*/ 0 h 3314"/>
                <a:gd name="T84" fmla="*/ 20452 w 20452"/>
                <a:gd name="T85" fmla="*/ 3314 h 3314"/>
                <a:gd name="T86" fmla="*/ 0 w 20452"/>
                <a:gd name="T87" fmla="*/ 3314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52" h="3314">
                  <a:moveTo>
                    <a:pt x="0" y="3314"/>
                  </a:moveTo>
                  <a:lnTo>
                    <a:pt x="5" y="2187"/>
                  </a:lnTo>
                  <a:lnTo>
                    <a:pt x="5" y="2187"/>
                  </a:lnTo>
                  <a:lnTo>
                    <a:pt x="202" y="2235"/>
                  </a:lnTo>
                  <a:lnTo>
                    <a:pt x="447" y="2291"/>
                  </a:lnTo>
                  <a:lnTo>
                    <a:pt x="783" y="2358"/>
                  </a:lnTo>
                  <a:lnTo>
                    <a:pt x="1204" y="2433"/>
                  </a:lnTo>
                  <a:lnTo>
                    <a:pt x="1704" y="2509"/>
                  </a:lnTo>
                  <a:lnTo>
                    <a:pt x="2285" y="2594"/>
                  </a:lnTo>
                  <a:lnTo>
                    <a:pt x="2935" y="2670"/>
                  </a:lnTo>
                  <a:lnTo>
                    <a:pt x="3659" y="2736"/>
                  </a:lnTo>
                  <a:lnTo>
                    <a:pt x="4442" y="2793"/>
                  </a:lnTo>
                  <a:lnTo>
                    <a:pt x="5289" y="2831"/>
                  </a:lnTo>
                  <a:lnTo>
                    <a:pt x="5731" y="2850"/>
                  </a:lnTo>
                  <a:lnTo>
                    <a:pt x="6189" y="2860"/>
                  </a:lnTo>
                  <a:lnTo>
                    <a:pt x="6658" y="2860"/>
                  </a:lnTo>
                  <a:lnTo>
                    <a:pt x="7142" y="2850"/>
                  </a:lnTo>
                  <a:lnTo>
                    <a:pt x="7638" y="2841"/>
                  </a:lnTo>
                  <a:lnTo>
                    <a:pt x="8138" y="2822"/>
                  </a:lnTo>
                  <a:lnTo>
                    <a:pt x="8655" y="2793"/>
                  </a:lnTo>
                  <a:lnTo>
                    <a:pt x="9182" y="2755"/>
                  </a:lnTo>
                  <a:lnTo>
                    <a:pt x="9720" y="2708"/>
                  </a:lnTo>
                  <a:lnTo>
                    <a:pt x="10263" y="2651"/>
                  </a:lnTo>
                  <a:lnTo>
                    <a:pt x="10263" y="2651"/>
                  </a:lnTo>
                  <a:lnTo>
                    <a:pt x="10807" y="2585"/>
                  </a:lnTo>
                  <a:lnTo>
                    <a:pt x="11339" y="2509"/>
                  </a:lnTo>
                  <a:lnTo>
                    <a:pt x="11861" y="2433"/>
                  </a:lnTo>
                  <a:lnTo>
                    <a:pt x="12372" y="2348"/>
                  </a:lnTo>
                  <a:lnTo>
                    <a:pt x="12873" y="2254"/>
                  </a:lnTo>
                  <a:lnTo>
                    <a:pt x="13368" y="2159"/>
                  </a:lnTo>
                  <a:lnTo>
                    <a:pt x="13848" y="2064"/>
                  </a:lnTo>
                  <a:lnTo>
                    <a:pt x="14311" y="1960"/>
                  </a:lnTo>
                  <a:lnTo>
                    <a:pt x="15206" y="1742"/>
                  </a:lnTo>
                  <a:lnTo>
                    <a:pt x="16047" y="1524"/>
                  </a:lnTo>
                  <a:lnTo>
                    <a:pt x="16825" y="1297"/>
                  </a:lnTo>
                  <a:lnTo>
                    <a:pt x="17544" y="1079"/>
                  </a:lnTo>
                  <a:lnTo>
                    <a:pt x="18188" y="862"/>
                  </a:lnTo>
                  <a:lnTo>
                    <a:pt x="18764" y="663"/>
                  </a:lnTo>
                  <a:lnTo>
                    <a:pt x="19264" y="483"/>
                  </a:lnTo>
                  <a:lnTo>
                    <a:pt x="19680" y="322"/>
                  </a:lnTo>
                  <a:lnTo>
                    <a:pt x="20255" y="85"/>
                  </a:lnTo>
                  <a:lnTo>
                    <a:pt x="20452" y="0"/>
                  </a:lnTo>
                  <a:lnTo>
                    <a:pt x="20452" y="3314"/>
                  </a:lnTo>
                  <a:lnTo>
                    <a:pt x="0" y="3314"/>
                  </a:lnTo>
                  <a:close/>
                </a:path>
              </a:pathLst>
            </a:custGeom>
            <a:solidFill>
              <a:srgbClr val="004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957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454" y="23550"/>
              <a:ext cx="20452" cy="3314"/>
            </a:xfrm>
            <a:custGeom>
              <a:avLst/>
              <a:gdLst>
                <a:gd name="T0" fmla="*/ 0 w 20452"/>
                <a:gd name="T1" fmla="*/ 3314 h 3314"/>
                <a:gd name="T2" fmla="*/ 5 w 20452"/>
                <a:gd name="T3" fmla="*/ 2187 h 3314"/>
                <a:gd name="T4" fmla="*/ 5 w 20452"/>
                <a:gd name="T5" fmla="*/ 2187 h 3314"/>
                <a:gd name="T6" fmla="*/ 202 w 20452"/>
                <a:gd name="T7" fmla="*/ 2235 h 3314"/>
                <a:gd name="T8" fmla="*/ 447 w 20452"/>
                <a:gd name="T9" fmla="*/ 2291 h 3314"/>
                <a:gd name="T10" fmla="*/ 783 w 20452"/>
                <a:gd name="T11" fmla="*/ 2358 h 3314"/>
                <a:gd name="T12" fmla="*/ 1204 w 20452"/>
                <a:gd name="T13" fmla="*/ 2433 h 3314"/>
                <a:gd name="T14" fmla="*/ 1704 w 20452"/>
                <a:gd name="T15" fmla="*/ 2509 h 3314"/>
                <a:gd name="T16" fmla="*/ 2285 w 20452"/>
                <a:gd name="T17" fmla="*/ 2594 h 3314"/>
                <a:gd name="T18" fmla="*/ 2935 w 20452"/>
                <a:gd name="T19" fmla="*/ 2670 h 3314"/>
                <a:gd name="T20" fmla="*/ 3659 w 20452"/>
                <a:gd name="T21" fmla="*/ 2736 h 3314"/>
                <a:gd name="T22" fmla="*/ 4442 w 20452"/>
                <a:gd name="T23" fmla="*/ 2793 h 3314"/>
                <a:gd name="T24" fmla="*/ 5289 w 20452"/>
                <a:gd name="T25" fmla="*/ 2831 h 3314"/>
                <a:gd name="T26" fmla="*/ 5731 w 20452"/>
                <a:gd name="T27" fmla="*/ 2850 h 3314"/>
                <a:gd name="T28" fmla="*/ 6189 w 20452"/>
                <a:gd name="T29" fmla="*/ 2860 h 3314"/>
                <a:gd name="T30" fmla="*/ 6658 w 20452"/>
                <a:gd name="T31" fmla="*/ 2860 h 3314"/>
                <a:gd name="T32" fmla="*/ 7142 w 20452"/>
                <a:gd name="T33" fmla="*/ 2850 h 3314"/>
                <a:gd name="T34" fmla="*/ 7638 w 20452"/>
                <a:gd name="T35" fmla="*/ 2841 h 3314"/>
                <a:gd name="T36" fmla="*/ 8138 w 20452"/>
                <a:gd name="T37" fmla="*/ 2822 h 3314"/>
                <a:gd name="T38" fmla="*/ 8655 w 20452"/>
                <a:gd name="T39" fmla="*/ 2793 h 3314"/>
                <a:gd name="T40" fmla="*/ 9182 w 20452"/>
                <a:gd name="T41" fmla="*/ 2755 h 3314"/>
                <a:gd name="T42" fmla="*/ 9720 w 20452"/>
                <a:gd name="T43" fmla="*/ 2708 h 3314"/>
                <a:gd name="T44" fmla="*/ 10263 w 20452"/>
                <a:gd name="T45" fmla="*/ 2651 h 3314"/>
                <a:gd name="T46" fmla="*/ 10263 w 20452"/>
                <a:gd name="T47" fmla="*/ 2651 h 3314"/>
                <a:gd name="T48" fmla="*/ 10807 w 20452"/>
                <a:gd name="T49" fmla="*/ 2585 h 3314"/>
                <a:gd name="T50" fmla="*/ 11339 w 20452"/>
                <a:gd name="T51" fmla="*/ 2509 h 3314"/>
                <a:gd name="T52" fmla="*/ 11861 w 20452"/>
                <a:gd name="T53" fmla="*/ 2433 h 3314"/>
                <a:gd name="T54" fmla="*/ 12372 w 20452"/>
                <a:gd name="T55" fmla="*/ 2348 h 3314"/>
                <a:gd name="T56" fmla="*/ 12873 w 20452"/>
                <a:gd name="T57" fmla="*/ 2254 h 3314"/>
                <a:gd name="T58" fmla="*/ 13368 w 20452"/>
                <a:gd name="T59" fmla="*/ 2159 h 3314"/>
                <a:gd name="T60" fmla="*/ 13848 w 20452"/>
                <a:gd name="T61" fmla="*/ 2064 h 3314"/>
                <a:gd name="T62" fmla="*/ 14311 w 20452"/>
                <a:gd name="T63" fmla="*/ 1960 h 3314"/>
                <a:gd name="T64" fmla="*/ 15206 w 20452"/>
                <a:gd name="T65" fmla="*/ 1742 h 3314"/>
                <a:gd name="T66" fmla="*/ 16047 w 20452"/>
                <a:gd name="T67" fmla="*/ 1524 h 3314"/>
                <a:gd name="T68" fmla="*/ 16825 w 20452"/>
                <a:gd name="T69" fmla="*/ 1297 h 3314"/>
                <a:gd name="T70" fmla="*/ 17544 w 20452"/>
                <a:gd name="T71" fmla="*/ 1079 h 3314"/>
                <a:gd name="T72" fmla="*/ 18188 w 20452"/>
                <a:gd name="T73" fmla="*/ 862 h 3314"/>
                <a:gd name="T74" fmla="*/ 18764 w 20452"/>
                <a:gd name="T75" fmla="*/ 663 h 3314"/>
                <a:gd name="T76" fmla="*/ 19264 w 20452"/>
                <a:gd name="T77" fmla="*/ 483 h 3314"/>
                <a:gd name="T78" fmla="*/ 19680 w 20452"/>
                <a:gd name="T79" fmla="*/ 322 h 3314"/>
                <a:gd name="T80" fmla="*/ 20255 w 20452"/>
                <a:gd name="T81" fmla="*/ 85 h 3314"/>
                <a:gd name="T82" fmla="*/ 20452 w 20452"/>
                <a:gd name="T83" fmla="*/ 0 h 3314"/>
                <a:gd name="T84" fmla="*/ 20452 w 20452"/>
                <a:gd name="T85" fmla="*/ 3314 h 3314"/>
                <a:gd name="T86" fmla="*/ 0 w 20452"/>
                <a:gd name="T87" fmla="*/ 3314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52" h="3314">
                  <a:moveTo>
                    <a:pt x="0" y="3314"/>
                  </a:moveTo>
                  <a:lnTo>
                    <a:pt x="5" y="2187"/>
                  </a:lnTo>
                  <a:lnTo>
                    <a:pt x="5" y="2187"/>
                  </a:lnTo>
                  <a:lnTo>
                    <a:pt x="202" y="2235"/>
                  </a:lnTo>
                  <a:lnTo>
                    <a:pt x="447" y="2291"/>
                  </a:lnTo>
                  <a:lnTo>
                    <a:pt x="783" y="2358"/>
                  </a:lnTo>
                  <a:lnTo>
                    <a:pt x="1204" y="2433"/>
                  </a:lnTo>
                  <a:lnTo>
                    <a:pt x="1704" y="2509"/>
                  </a:lnTo>
                  <a:lnTo>
                    <a:pt x="2285" y="2594"/>
                  </a:lnTo>
                  <a:lnTo>
                    <a:pt x="2935" y="2670"/>
                  </a:lnTo>
                  <a:lnTo>
                    <a:pt x="3659" y="2736"/>
                  </a:lnTo>
                  <a:lnTo>
                    <a:pt x="4442" y="2793"/>
                  </a:lnTo>
                  <a:lnTo>
                    <a:pt x="5289" y="2831"/>
                  </a:lnTo>
                  <a:lnTo>
                    <a:pt x="5731" y="2850"/>
                  </a:lnTo>
                  <a:lnTo>
                    <a:pt x="6189" y="2860"/>
                  </a:lnTo>
                  <a:lnTo>
                    <a:pt x="6658" y="2860"/>
                  </a:lnTo>
                  <a:lnTo>
                    <a:pt x="7142" y="2850"/>
                  </a:lnTo>
                  <a:lnTo>
                    <a:pt x="7638" y="2841"/>
                  </a:lnTo>
                  <a:lnTo>
                    <a:pt x="8138" y="2822"/>
                  </a:lnTo>
                  <a:lnTo>
                    <a:pt x="8655" y="2793"/>
                  </a:lnTo>
                  <a:lnTo>
                    <a:pt x="9182" y="2755"/>
                  </a:lnTo>
                  <a:lnTo>
                    <a:pt x="9720" y="2708"/>
                  </a:lnTo>
                  <a:lnTo>
                    <a:pt x="10263" y="2651"/>
                  </a:lnTo>
                  <a:lnTo>
                    <a:pt x="10263" y="2651"/>
                  </a:lnTo>
                  <a:lnTo>
                    <a:pt x="10807" y="2585"/>
                  </a:lnTo>
                  <a:lnTo>
                    <a:pt x="11339" y="2509"/>
                  </a:lnTo>
                  <a:lnTo>
                    <a:pt x="11861" y="2433"/>
                  </a:lnTo>
                  <a:lnTo>
                    <a:pt x="12372" y="2348"/>
                  </a:lnTo>
                  <a:lnTo>
                    <a:pt x="12873" y="2254"/>
                  </a:lnTo>
                  <a:lnTo>
                    <a:pt x="13368" y="2159"/>
                  </a:lnTo>
                  <a:lnTo>
                    <a:pt x="13848" y="2064"/>
                  </a:lnTo>
                  <a:lnTo>
                    <a:pt x="14311" y="1960"/>
                  </a:lnTo>
                  <a:lnTo>
                    <a:pt x="15206" y="1742"/>
                  </a:lnTo>
                  <a:lnTo>
                    <a:pt x="16047" y="1524"/>
                  </a:lnTo>
                  <a:lnTo>
                    <a:pt x="16825" y="1297"/>
                  </a:lnTo>
                  <a:lnTo>
                    <a:pt x="17544" y="1079"/>
                  </a:lnTo>
                  <a:lnTo>
                    <a:pt x="18188" y="862"/>
                  </a:lnTo>
                  <a:lnTo>
                    <a:pt x="18764" y="663"/>
                  </a:lnTo>
                  <a:lnTo>
                    <a:pt x="19264" y="483"/>
                  </a:lnTo>
                  <a:lnTo>
                    <a:pt x="19680" y="322"/>
                  </a:lnTo>
                  <a:lnTo>
                    <a:pt x="20255" y="85"/>
                  </a:lnTo>
                  <a:lnTo>
                    <a:pt x="20452" y="0"/>
                  </a:lnTo>
                  <a:lnTo>
                    <a:pt x="20452" y="3314"/>
                  </a:lnTo>
                  <a:lnTo>
                    <a:pt x="0" y="33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957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80" y="14403513"/>
            <a:ext cx="1496353" cy="47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114" y="11052197"/>
            <a:ext cx="9429585" cy="1249447"/>
          </a:xfrm>
        </p:spPr>
        <p:txBody>
          <a:bodyPr anchor="b">
            <a:normAutofit/>
          </a:bodyPr>
          <a:lstStyle>
            <a:lvl1pPr algn="l">
              <a:defRPr sz="3729" b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1114" y="12324884"/>
            <a:ext cx="9429585" cy="871680"/>
          </a:xfrm>
        </p:spPr>
        <p:txBody>
          <a:bodyPr>
            <a:spAutoFit/>
          </a:bodyPr>
          <a:lstStyle>
            <a:lvl1pPr marL="0" indent="0">
              <a:buNone/>
              <a:defRPr sz="3432">
                <a:solidFill>
                  <a:schemeClr val="accent3"/>
                </a:solidFill>
              </a:defRPr>
            </a:lvl1pPr>
            <a:lvl2pPr marL="712889" indent="0">
              <a:buNone/>
              <a:defRPr sz="1881"/>
            </a:lvl2pPr>
            <a:lvl3pPr marL="1425778" indent="0">
              <a:buNone/>
              <a:defRPr sz="1551"/>
            </a:lvl3pPr>
            <a:lvl4pPr marL="2138667" indent="0">
              <a:buNone/>
              <a:defRPr sz="1419"/>
            </a:lvl4pPr>
            <a:lvl5pPr marL="2851556" indent="0">
              <a:buNone/>
              <a:defRPr sz="1419"/>
            </a:lvl5pPr>
            <a:lvl6pPr marL="3564446" indent="0">
              <a:buNone/>
              <a:defRPr sz="1419"/>
            </a:lvl6pPr>
            <a:lvl7pPr marL="4277335" indent="0">
              <a:buNone/>
              <a:defRPr sz="1419"/>
            </a:lvl7pPr>
            <a:lvl8pPr marL="4990224" indent="0">
              <a:buNone/>
              <a:defRPr sz="1419"/>
            </a:lvl8pPr>
            <a:lvl9pPr marL="5703113" indent="0">
              <a:buNone/>
              <a:defRPr sz="141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DA56-D034-4608-9254-05EC00C23D20}" type="datetime1">
              <a:rPr lang="nl-NL" smtClean="0"/>
              <a:t>25-11-2016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38034" y="2"/>
            <a:ext cx="9422665" cy="1098914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on the pictogram to insert an illustration, a graph, a table or a movie</a:t>
            </a: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0" y="13282207"/>
            <a:ext cx="10712765" cy="1841032"/>
            <a:chOff x="0" y="23909"/>
            <a:chExt cx="20452" cy="331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23909"/>
              <a:ext cx="20452" cy="3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957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0" y="23909"/>
              <a:ext cx="20452" cy="3314"/>
            </a:xfrm>
            <a:custGeom>
              <a:avLst/>
              <a:gdLst>
                <a:gd name="T0" fmla="*/ 0 w 20452"/>
                <a:gd name="T1" fmla="*/ 3314 h 3314"/>
                <a:gd name="T2" fmla="*/ 5 w 20452"/>
                <a:gd name="T3" fmla="*/ 2187 h 3314"/>
                <a:gd name="T4" fmla="*/ 5 w 20452"/>
                <a:gd name="T5" fmla="*/ 2187 h 3314"/>
                <a:gd name="T6" fmla="*/ 202 w 20452"/>
                <a:gd name="T7" fmla="*/ 2235 h 3314"/>
                <a:gd name="T8" fmla="*/ 447 w 20452"/>
                <a:gd name="T9" fmla="*/ 2291 h 3314"/>
                <a:gd name="T10" fmla="*/ 783 w 20452"/>
                <a:gd name="T11" fmla="*/ 2358 h 3314"/>
                <a:gd name="T12" fmla="*/ 1204 w 20452"/>
                <a:gd name="T13" fmla="*/ 2433 h 3314"/>
                <a:gd name="T14" fmla="*/ 1704 w 20452"/>
                <a:gd name="T15" fmla="*/ 2509 h 3314"/>
                <a:gd name="T16" fmla="*/ 2285 w 20452"/>
                <a:gd name="T17" fmla="*/ 2594 h 3314"/>
                <a:gd name="T18" fmla="*/ 2935 w 20452"/>
                <a:gd name="T19" fmla="*/ 2670 h 3314"/>
                <a:gd name="T20" fmla="*/ 3659 w 20452"/>
                <a:gd name="T21" fmla="*/ 2736 h 3314"/>
                <a:gd name="T22" fmla="*/ 4442 w 20452"/>
                <a:gd name="T23" fmla="*/ 2793 h 3314"/>
                <a:gd name="T24" fmla="*/ 5289 w 20452"/>
                <a:gd name="T25" fmla="*/ 2831 h 3314"/>
                <a:gd name="T26" fmla="*/ 5731 w 20452"/>
                <a:gd name="T27" fmla="*/ 2850 h 3314"/>
                <a:gd name="T28" fmla="*/ 6189 w 20452"/>
                <a:gd name="T29" fmla="*/ 2860 h 3314"/>
                <a:gd name="T30" fmla="*/ 6658 w 20452"/>
                <a:gd name="T31" fmla="*/ 2860 h 3314"/>
                <a:gd name="T32" fmla="*/ 7142 w 20452"/>
                <a:gd name="T33" fmla="*/ 2850 h 3314"/>
                <a:gd name="T34" fmla="*/ 7638 w 20452"/>
                <a:gd name="T35" fmla="*/ 2841 h 3314"/>
                <a:gd name="T36" fmla="*/ 8138 w 20452"/>
                <a:gd name="T37" fmla="*/ 2822 h 3314"/>
                <a:gd name="T38" fmla="*/ 8655 w 20452"/>
                <a:gd name="T39" fmla="*/ 2793 h 3314"/>
                <a:gd name="T40" fmla="*/ 9182 w 20452"/>
                <a:gd name="T41" fmla="*/ 2755 h 3314"/>
                <a:gd name="T42" fmla="*/ 9720 w 20452"/>
                <a:gd name="T43" fmla="*/ 2708 h 3314"/>
                <a:gd name="T44" fmla="*/ 10263 w 20452"/>
                <a:gd name="T45" fmla="*/ 2651 h 3314"/>
                <a:gd name="T46" fmla="*/ 10263 w 20452"/>
                <a:gd name="T47" fmla="*/ 2651 h 3314"/>
                <a:gd name="T48" fmla="*/ 10807 w 20452"/>
                <a:gd name="T49" fmla="*/ 2585 h 3314"/>
                <a:gd name="T50" fmla="*/ 11339 w 20452"/>
                <a:gd name="T51" fmla="*/ 2509 h 3314"/>
                <a:gd name="T52" fmla="*/ 11861 w 20452"/>
                <a:gd name="T53" fmla="*/ 2433 h 3314"/>
                <a:gd name="T54" fmla="*/ 12372 w 20452"/>
                <a:gd name="T55" fmla="*/ 2348 h 3314"/>
                <a:gd name="T56" fmla="*/ 12873 w 20452"/>
                <a:gd name="T57" fmla="*/ 2254 h 3314"/>
                <a:gd name="T58" fmla="*/ 13368 w 20452"/>
                <a:gd name="T59" fmla="*/ 2159 h 3314"/>
                <a:gd name="T60" fmla="*/ 13848 w 20452"/>
                <a:gd name="T61" fmla="*/ 2064 h 3314"/>
                <a:gd name="T62" fmla="*/ 14311 w 20452"/>
                <a:gd name="T63" fmla="*/ 1960 h 3314"/>
                <a:gd name="T64" fmla="*/ 15206 w 20452"/>
                <a:gd name="T65" fmla="*/ 1742 h 3314"/>
                <a:gd name="T66" fmla="*/ 16047 w 20452"/>
                <a:gd name="T67" fmla="*/ 1524 h 3314"/>
                <a:gd name="T68" fmla="*/ 16825 w 20452"/>
                <a:gd name="T69" fmla="*/ 1297 h 3314"/>
                <a:gd name="T70" fmla="*/ 17544 w 20452"/>
                <a:gd name="T71" fmla="*/ 1079 h 3314"/>
                <a:gd name="T72" fmla="*/ 18188 w 20452"/>
                <a:gd name="T73" fmla="*/ 862 h 3314"/>
                <a:gd name="T74" fmla="*/ 18764 w 20452"/>
                <a:gd name="T75" fmla="*/ 663 h 3314"/>
                <a:gd name="T76" fmla="*/ 19264 w 20452"/>
                <a:gd name="T77" fmla="*/ 483 h 3314"/>
                <a:gd name="T78" fmla="*/ 19680 w 20452"/>
                <a:gd name="T79" fmla="*/ 322 h 3314"/>
                <a:gd name="T80" fmla="*/ 20255 w 20452"/>
                <a:gd name="T81" fmla="*/ 85 h 3314"/>
                <a:gd name="T82" fmla="*/ 20452 w 20452"/>
                <a:gd name="T83" fmla="*/ 0 h 3314"/>
                <a:gd name="T84" fmla="*/ 20452 w 20452"/>
                <a:gd name="T85" fmla="*/ 3314 h 3314"/>
                <a:gd name="T86" fmla="*/ 0 w 20452"/>
                <a:gd name="T87" fmla="*/ 3314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52" h="3314">
                  <a:moveTo>
                    <a:pt x="0" y="3314"/>
                  </a:moveTo>
                  <a:lnTo>
                    <a:pt x="5" y="2187"/>
                  </a:lnTo>
                  <a:lnTo>
                    <a:pt x="5" y="2187"/>
                  </a:lnTo>
                  <a:lnTo>
                    <a:pt x="202" y="2235"/>
                  </a:lnTo>
                  <a:lnTo>
                    <a:pt x="447" y="2291"/>
                  </a:lnTo>
                  <a:lnTo>
                    <a:pt x="783" y="2358"/>
                  </a:lnTo>
                  <a:lnTo>
                    <a:pt x="1204" y="2433"/>
                  </a:lnTo>
                  <a:lnTo>
                    <a:pt x="1704" y="2509"/>
                  </a:lnTo>
                  <a:lnTo>
                    <a:pt x="2285" y="2594"/>
                  </a:lnTo>
                  <a:lnTo>
                    <a:pt x="2935" y="2670"/>
                  </a:lnTo>
                  <a:lnTo>
                    <a:pt x="3659" y="2736"/>
                  </a:lnTo>
                  <a:lnTo>
                    <a:pt x="4442" y="2793"/>
                  </a:lnTo>
                  <a:lnTo>
                    <a:pt x="5289" y="2831"/>
                  </a:lnTo>
                  <a:lnTo>
                    <a:pt x="5731" y="2850"/>
                  </a:lnTo>
                  <a:lnTo>
                    <a:pt x="6189" y="2860"/>
                  </a:lnTo>
                  <a:lnTo>
                    <a:pt x="6658" y="2860"/>
                  </a:lnTo>
                  <a:lnTo>
                    <a:pt x="7142" y="2850"/>
                  </a:lnTo>
                  <a:lnTo>
                    <a:pt x="7638" y="2841"/>
                  </a:lnTo>
                  <a:lnTo>
                    <a:pt x="8138" y="2822"/>
                  </a:lnTo>
                  <a:lnTo>
                    <a:pt x="8655" y="2793"/>
                  </a:lnTo>
                  <a:lnTo>
                    <a:pt x="9182" y="2755"/>
                  </a:lnTo>
                  <a:lnTo>
                    <a:pt x="9720" y="2708"/>
                  </a:lnTo>
                  <a:lnTo>
                    <a:pt x="10263" y="2651"/>
                  </a:lnTo>
                  <a:lnTo>
                    <a:pt x="10263" y="2651"/>
                  </a:lnTo>
                  <a:lnTo>
                    <a:pt x="10807" y="2585"/>
                  </a:lnTo>
                  <a:lnTo>
                    <a:pt x="11339" y="2509"/>
                  </a:lnTo>
                  <a:lnTo>
                    <a:pt x="11861" y="2433"/>
                  </a:lnTo>
                  <a:lnTo>
                    <a:pt x="12372" y="2348"/>
                  </a:lnTo>
                  <a:lnTo>
                    <a:pt x="12873" y="2254"/>
                  </a:lnTo>
                  <a:lnTo>
                    <a:pt x="13368" y="2159"/>
                  </a:lnTo>
                  <a:lnTo>
                    <a:pt x="13848" y="2064"/>
                  </a:lnTo>
                  <a:lnTo>
                    <a:pt x="14311" y="1960"/>
                  </a:lnTo>
                  <a:lnTo>
                    <a:pt x="15206" y="1742"/>
                  </a:lnTo>
                  <a:lnTo>
                    <a:pt x="16047" y="1524"/>
                  </a:lnTo>
                  <a:lnTo>
                    <a:pt x="16825" y="1297"/>
                  </a:lnTo>
                  <a:lnTo>
                    <a:pt x="17544" y="1079"/>
                  </a:lnTo>
                  <a:lnTo>
                    <a:pt x="18188" y="862"/>
                  </a:lnTo>
                  <a:lnTo>
                    <a:pt x="18764" y="663"/>
                  </a:lnTo>
                  <a:lnTo>
                    <a:pt x="19264" y="483"/>
                  </a:lnTo>
                  <a:lnTo>
                    <a:pt x="19680" y="322"/>
                  </a:lnTo>
                  <a:lnTo>
                    <a:pt x="20255" y="85"/>
                  </a:lnTo>
                  <a:lnTo>
                    <a:pt x="20452" y="0"/>
                  </a:lnTo>
                  <a:lnTo>
                    <a:pt x="20452" y="3314"/>
                  </a:lnTo>
                  <a:lnTo>
                    <a:pt x="0" y="3314"/>
                  </a:lnTo>
                  <a:close/>
                </a:path>
              </a:pathLst>
            </a:custGeom>
            <a:solidFill>
              <a:srgbClr val="004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957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0" y="23909"/>
              <a:ext cx="20452" cy="3314"/>
            </a:xfrm>
            <a:custGeom>
              <a:avLst/>
              <a:gdLst>
                <a:gd name="T0" fmla="*/ 0 w 20452"/>
                <a:gd name="T1" fmla="*/ 3314 h 3314"/>
                <a:gd name="T2" fmla="*/ 5 w 20452"/>
                <a:gd name="T3" fmla="*/ 2187 h 3314"/>
                <a:gd name="T4" fmla="*/ 5 w 20452"/>
                <a:gd name="T5" fmla="*/ 2187 h 3314"/>
                <a:gd name="T6" fmla="*/ 202 w 20452"/>
                <a:gd name="T7" fmla="*/ 2235 h 3314"/>
                <a:gd name="T8" fmla="*/ 447 w 20452"/>
                <a:gd name="T9" fmla="*/ 2291 h 3314"/>
                <a:gd name="T10" fmla="*/ 783 w 20452"/>
                <a:gd name="T11" fmla="*/ 2358 h 3314"/>
                <a:gd name="T12" fmla="*/ 1204 w 20452"/>
                <a:gd name="T13" fmla="*/ 2433 h 3314"/>
                <a:gd name="T14" fmla="*/ 1704 w 20452"/>
                <a:gd name="T15" fmla="*/ 2509 h 3314"/>
                <a:gd name="T16" fmla="*/ 2285 w 20452"/>
                <a:gd name="T17" fmla="*/ 2594 h 3314"/>
                <a:gd name="T18" fmla="*/ 2935 w 20452"/>
                <a:gd name="T19" fmla="*/ 2670 h 3314"/>
                <a:gd name="T20" fmla="*/ 3659 w 20452"/>
                <a:gd name="T21" fmla="*/ 2736 h 3314"/>
                <a:gd name="T22" fmla="*/ 4442 w 20452"/>
                <a:gd name="T23" fmla="*/ 2793 h 3314"/>
                <a:gd name="T24" fmla="*/ 5289 w 20452"/>
                <a:gd name="T25" fmla="*/ 2831 h 3314"/>
                <a:gd name="T26" fmla="*/ 5731 w 20452"/>
                <a:gd name="T27" fmla="*/ 2850 h 3314"/>
                <a:gd name="T28" fmla="*/ 6189 w 20452"/>
                <a:gd name="T29" fmla="*/ 2860 h 3314"/>
                <a:gd name="T30" fmla="*/ 6658 w 20452"/>
                <a:gd name="T31" fmla="*/ 2860 h 3314"/>
                <a:gd name="T32" fmla="*/ 7142 w 20452"/>
                <a:gd name="T33" fmla="*/ 2850 h 3314"/>
                <a:gd name="T34" fmla="*/ 7638 w 20452"/>
                <a:gd name="T35" fmla="*/ 2841 h 3314"/>
                <a:gd name="T36" fmla="*/ 8138 w 20452"/>
                <a:gd name="T37" fmla="*/ 2822 h 3314"/>
                <a:gd name="T38" fmla="*/ 8655 w 20452"/>
                <a:gd name="T39" fmla="*/ 2793 h 3314"/>
                <a:gd name="T40" fmla="*/ 9182 w 20452"/>
                <a:gd name="T41" fmla="*/ 2755 h 3314"/>
                <a:gd name="T42" fmla="*/ 9720 w 20452"/>
                <a:gd name="T43" fmla="*/ 2708 h 3314"/>
                <a:gd name="T44" fmla="*/ 10263 w 20452"/>
                <a:gd name="T45" fmla="*/ 2651 h 3314"/>
                <a:gd name="T46" fmla="*/ 10263 w 20452"/>
                <a:gd name="T47" fmla="*/ 2651 h 3314"/>
                <a:gd name="T48" fmla="*/ 10807 w 20452"/>
                <a:gd name="T49" fmla="*/ 2585 h 3314"/>
                <a:gd name="T50" fmla="*/ 11339 w 20452"/>
                <a:gd name="T51" fmla="*/ 2509 h 3314"/>
                <a:gd name="T52" fmla="*/ 11861 w 20452"/>
                <a:gd name="T53" fmla="*/ 2433 h 3314"/>
                <a:gd name="T54" fmla="*/ 12372 w 20452"/>
                <a:gd name="T55" fmla="*/ 2348 h 3314"/>
                <a:gd name="T56" fmla="*/ 12873 w 20452"/>
                <a:gd name="T57" fmla="*/ 2254 h 3314"/>
                <a:gd name="T58" fmla="*/ 13368 w 20452"/>
                <a:gd name="T59" fmla="*/ 2159 h 3314"/>
                <a:gd name="T60" fmla="*/ 13848 w 20452"/>
                <a:gd name="T61" fmla="*/ 2064 h 3314"/>
                <a:gd name="T62" fmla="*/ 14311 w 20452"/>
                <a:gd name="T63" fmla="*/ 1960 h 3314"/>
                <a:gd name="T64" fmla="*/ 15206 w 20452"/>
                <a:gd name="T65" fmla="*/ 1742 h 3314"/>
                <a:gd name="T66" fmla="*/ 16047 w 20452"/>
                <a:gd name="T67" fmla="*/ 1524 h 3314"/>
                <a:gd name="T68" fmla="*/ 16825 w 20452"/>
                <a:gd name="T69" fmla="*/ 1297 h 3314"/>
                <a:gd name="T70" fmla="*/ 17544 w 20452"/>
                <a:gd name="T71" fmla="*/ 1079 h 3314"/>
                <a:gd name="T72" fmla="*/ 18188 w 20452"/>
                <a:gd name="T73" fmla="*/ 862 h 3314"/>
                <a:gd name="T74" fmla="*/ 18764 w 20452"/>
                <a:gd name="T75" fmla="*/ 663 h 3314"/>
                <a:gd name="T76" fmla="*/ 19264 w 20452"/>
                <a:gd name="T77" fmla="*/ 483 h 3314"/>
                <a:gd name="T78" fmla="*/ 19680 w 20452"/>
                <a:gd name="T79" fmla="*/ 322 h 3314"/>
                <a:gd name="T80" fmla="*/ 20255 w 20452"/>
                <a:gd name="T81" fmla="*/ 85 h 3314"/>
                <a:gd name="T82" fmla="*/ 20452 w 20452"/>
                <a:gd name="T83" fmla="*/ 0 h 3314"/>
                <a:gd name="T84" fmla="*/ 20452 w 20452"/>
                <a:gd name="T85" fmla="*/ 3314 h 3314"/>
                <a:gd name="T86" fmla="*/ 0 w 20452"/>
                <a:gd name="T87" fmla="*/ 3314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52" h="3314">
                  <a:moveTo>
                    <a:pt x="0" y="3314"/>
                  </a:moveTo>
                  <a:lnTo>
                    <a:pt x="5" y="2187"/>
                  </a:lnTo>
                  <a:lnTo>
                    <a:pt x="5" y="2187"/>
                  </a:lnTo>
                  <a:lnTo>
                    <a:pt x="202" y="2235"/>
                  </a:lnTo>
                  <a:lnTo>
                    <a:pt x="447" y="2291"/>
                  </a:lnTo>
                  <a:lnTo>
                    <a:pt x="783" y="2358"/>
                  </a:lnTo>
                  <a:lnTo>
                    <a:pt x="1204" y="2433"/>
                  </a:lnTo>
                  <a:lnTo>
                    <a:pt x="1704" y="2509"/>
                  </a:lnTo>
                  <a:lnTo>
                    <a:pt x="2285" y="2594"/>
                  </a:lnTo>
                  <a:lnTo>
                    <a:pt x="2935" y="2670"/>
                  </a:lnTo>
                  <a:lnTo>
                    <a:pt x="3659" y="2736"/>
                  </a:lnTo>
                  <a:lnTo>
                    <a:pt x="4442" y="2793"/>
                  </a:lnTo>
                  <a:lnTo>
                    <a:pt x="5289" y="2831"/>
                  </a:lnTo>
                  <a:lnTo>
                    <a:pt x="5731" y="2850"/>
                  </a:lnTo>
                  <a:lnTo>
                    <a:pt x="6189" y="2860"/>
                  </a:lnTo>
                  <a:lnTo>
                    <a:pt x="6658" y="2860"/>
                  </a:lnTo>
                  <a:lnTo>
                    <a:pt x="7142" y="2850"/>
                  </a:lnTo>
                  <a:lnTo>
                    <a:pt x="7638" y="2841"/>
                  </a:lnTo>
                  <a:lnTo>
                    <a:pt x="8138" y="2822"/>
                  </a:lnTo>
                  <a:lnTo>
                    <a:pt x="8655" y="2793"/>
                  </a:lnTo>
                  <a:lnTo>
                    <a:pt x="9182" y="2755"/>
                  </a:lnTo>
                  <a:lnTo>
                    <a:pt x="9720" y="2708"/>
                  </a:lnTo>
                  <a:lnTo>
                    <a:pt x="10263" y="2651"/>
                  </a:lnTo>
                  <a:lnTo>
                    <a:pt x="10263" y="2651"/>
                  </a:lnTo>
                  <a:lnTo>
                    <a:pt x="10807" y="2585"/>
                  </a:lnTo>
                  <a:lnTo>
                    <a:pt x="11339" y="2509"/>
                  </a:lnTo>
                  <a:lnTo>
                    <a:pt x="11861" y="2433"/>
                  </a:lnTo>
                  <a:lnTo>
                    <a:pt x="12372" y="2348"/>
                  </a:lnTo>
                  <a:lnTo>
                    <a:pt x="12873" y="2254"/>
                  </a:lnTo>
                  <a:lnTo>
                    <a:pt x="13368" y="2159"/>
                  </a:lnTo>
                  <a:lnTo>
                    <a:pt x="13848" y="2064"/>
                  </a:lnTo>
                  <a:lnTo>
                    <a:pt x="14311" y="1960"/>
                  </a:lnTo>
                  <a:lnTo>
                    <a:pt x="15206" y="1742"/>
                  </a:lnTo>
                  <a:lnTo>
                    <a:pt x="16047" y="1524"/>
                  </a:lnTo>
                  <a:lnTo>
                    <a:pt x="16825" y="1297"/>
                  </a:lnTo>
                  <a:lnTo>
                    <a:pt x="17544" y="1079"/>
                  </a:lnTo>
                  <a:lnTo>
                    <a:pt x="18188" y="862"/>
                  </a:lnTo>
                  <a:lnTo>
                    <a:pt x="18764" y="663"/>
                  </a:lnTo>
                  <a:lnTo>
                    <a:pt x="19264" y="483"/>
                  </a:lnTo>
                  <a:lnTo>
                    <a:pt x="19680" y="322"/>
                  </a:lnTo>
                  <a:lnTo>
                    <a:pt x="20255" y="85"/>
                  </a:lnTo>
                  <a:lnTo>
                    <a:pt x="20452" y="0"/>
                  </a:lnTo>
                  <a:lnTo>
                    <a:pt x="20452" y="3314"/>
                  </a:lnTo>
                  <a:lnTo>
                    <a:pt x="0" y="33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957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80" y="14403513"/>
            <a:ext cx="1496353" cy="47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10691813" cy="14923813"/>
          </a:xfrm>
        </p:spPr>
        <p:txBody>
          <a:bodyPr/>
          <a:lstStyle>
            <a:lvl1pPr marL="0" indent="0">
              <a:buNone/>
              <a:defRPr sz="4983"/>
            </a:lvl1pPr>
            <a:lvl2pPr marL="712889" indent="0">
              <a:buNone/>
              <a:defRPr sz="4356"/>
            </a:lvl2pPr>
            <a:lvl3pPr marL="1425778" indent="0">
              <a:buNone/>
              <a:defRPr sz="3729"/>
            </a:lvl3pPr>
            <a:lvl4pPr marL="2138667" indent="0">
              <a:buNone/>
              <a:defRPr sz="3135"/>
            </a:lvl4pPr>
            <a:lvl5pPr marL="2851556" indent="0">
              <a:buNone/>
              <a:defRPr sz="3135"/>
            </a:lvl5pPr>
            <a:lvl6pPr marL="3564446" indent="0">
              <a:buNone/>
              <a:defRPr sz="3135"/>
            </a:lvl6pPr>
            <a:lvl7pPr marL="4277335" indent="0">
              <a:buNone/>
              <a:defRPr sz="3135"/>
            </a:lvl7pPr>
            <a:lvl8pPr marL="4990224" indent="0">
              <a:buNone/>
              <a:defRPr sz="3135"/>
            </a:lvl8pPr>
            <a:lvl9pPr marL="5703113" indent="0">
              <a:buNone/>
              <a:defRPr sz="3135"/>
            </a:lvl9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281928"/>
            <a:ext cx="10712860" cy="1837422"/>
          </a:xfrm>
        </p:spPr>
        <p:txBody>
          <a:bodyPr/>
          <a:lstStyle>
            <a:lvl1pPr marL="0" marR="0" indent="0" algn="l" defTabSz="14257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Copy the small bleu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25-11-2016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8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0691813" cy="15119350"/>
          </a:xfrm>
        </p:spPr>
        <p:txBody>
          <a:bodyPr/>
          <a:lstStyle>
            <a:lvl1pPr marL="0" marR="0" indent="0" algn="l" defTabSz="14257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83"/>
            </a:lvl1pPr>
            <a:lvl2pPr marL="712889" indent="0">
              <a:buNone/>
              <a:defRPr sz="4356"/>
            </a:lvl2pPr>
            <a:lvl3pPr marL="1425778" indent="0">
              <a:buNone/>
              <a:defRPr sz="3729"/>
            </a:lvl3pPr>
            <a:lvl4pPr marL="2138667" indent="0">
              <a:buNone/>
              <a:defRPr sz="3135"/>
            </a:lvl4pPr>
            <a:lvl5pPr marL="2851556" indent="0">
              <a:buNone/>
              <a:defRPr sz="3135"/>
            </a:lvl5pPr>
            <a:lvl6pPr marL="3564446" indent="0">
              <a:buNone/>
              <a:defRPr sz="3135"/>
            </a:lvl6pPr>
            <a:lvl7pPr marL="4277335" indent="0">
              <a:buNone/>
              <a:defRPr sz="3135"/>
            </a:lvl7pPr>
            <a:lvl8pPr marL="4990224" indent="0">
              <a:buNone/>
              <a:defRPr sz="3135"/>
            </a:lvl8pPr>
            <a:lvl9pPr marL="5703113" indent="0">
              <a:buNone/>
              <a:defRPr sz="3135"/>
            </a:lvl9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</a:p>
          <a:p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281928"/>
            <a:ext cx="10712860" cy="1837422"/>
          </a:xfrm>
        </p:spPr>
        <p:txBody>
          <a:bodyPr/>
          <a:lstStyle>
            <a:lvl1pPr marL="0" marR="0" indent="0" algn="l" defTabSz="14257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Copy the small bleu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9C03-3D12-4CEF-B48A-0BFA09CB6C9F}" type="datetime1">
              <a:rPr lang="nl-NL" smtClean="0"/>
              <a:t>25-11-2016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8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631114" y="8035930"/>
            <a:ext cx="4714500" cy="968180"/>
          </a:xfrm>
          <a:solidFill>
            <a:schemeClr val="accent5">
              <a:alpha val="75000"/>
            </a:schemeClr>
          </a:solidFill>
        </p:spPr>
        <p:txBody>
          <a:bodyPr lIns="340200" tIns="170100" rIns="340200" bIns="170100">
            <a:spAutoFit/>
          </a:bodyPr>
          <a:lstStyle>
            <a:lvl1pPr marL="0" indent="0" algn="l">
              <a:buNone/>
              <a:defRPr sz="4059">
                <a:solidFill>
                  <a:schemeClr val="bg1"/>
                </a:solidFill>
              </a:defRPr>
            </a:lvl1pPr>
            <a:lvl2pPr marL="712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8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1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9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3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1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30103" y="0"/>
            <a:ext cx="5261710" cy="14923813"/>
          </a:xfrm>
        </p:spPr>
        <p:txBody>
          <a:bodyPr/>
          <a:lstStyle>
            <a:lvl1pPr marL="0" indent="0">
              <a:buNone/>
              <a:defRPr sz="4983"/>
            </a:lvl1pPr>
            <a:lvl2pPr marL="712889" indent="0">
              <a:buNone/>
              <a:defRPr sz="4356"/>
            </a:lvl2pPr>
            <a:lvl3pPr marL="1425778" indent="0">
              <a:buNone/>
              <a:defRPr sz="3729"/>
            </a:lvl3pPr>
            <a:lvl4pPr marL="2138667" indent="0">
              <a:buNone/>
              <a:defRPr sz="3135"/>
            </a:lvl4pPr>
            <a:lvl5pPr marL="2851556" indent="0">
              <a:buNone/>
              <a:defRPr sz="3135"/>
            </a:lvl5pPr>
            <a:lvl6pPr marL="3564446" indent="0">
              <a:buNone/>
              <a:defRPr sz="3135"/>
            </a:lvl6pPr>
            <a:lvl7pPr marL="4277335" indent="0">
              <a:buNone/>
              <a:defRPr sz="3135"/>
            </a:lvl7pPr>
            <a:lvl8pPr marL="4990224" indent="0">
              <a:buNone/>
              <a:defRPr sz="3135"/>
            </a:lvl8pPr>
            <a:lvl9pPr marL="5703113" indent="0">
              <a:buNone/>
              <a:defRPr sz="3135"/>
            </a:lvl9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281928"/>
            <a:ext cx="10712860" cy="1837422"/>
          </a:xfrm>
        </p:spPr>
        <p:txBody>
          <a:bodyPr/>
          <a:lstStyle>
            <a:lvl1pPr marL="0" marR="0" indent="0" algn="l" defTabSz="14257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Copy the small bleu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25-11-2016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31406" y="793668"/>
            <a:ext cx="4630313" cy="20637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631407" y="3174667"/>
            <a:ext cx="4630595" cy="10714500"/>
          </a:xfrm>
        </p:spPr>
        <p:txBody>
          <a:bodyPr/>
          <a:lstStyle>
            <a:lvl1pPr>
              <a:defRPr sz="3729"/>
            </a:lvl1pPr>
            <a:lvl2pPr marL="445556" indent="-445556">
              <a:defRPr sz="3135"/>
            </a:lvl2pPr>
            <a:lvl3pPr marL="839131" indent="-356445">
              <a:defRPr sz="2805"/>
            </a:lvl3pPr>
            <a:lvl4pPr marL="1254983" indent="-356445">
              <a:defRPr sz="2508"/>
            </a:lvl4pPr>
            <a:lvl5pPr marL="1690637" indent="-356445">
              <a:defRPr sz="2508"/>
            </a:lvl5pPr>
            <a:lvl6pPr>
              <a:defRPr sz="2805"/>
            </a:lvl6pPr>
            <a:lvl7pPr>
              <a:defRPr sz="2805"/>
            </a:lvl7pPr>
            <a:lvl8pPr>
              <a:defRPr sz="2805"/>
            </a:lvl8pPr>
            <a:lvl9pPr>
              <a:defRPr sz="28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98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5261710" cy="14923813"/>
          </a:xfrm>
        </p:spPr>
        <p:txBody>
          <a:bodyPr/>
          <a:lstStyle>
            <a:lvl1pPr marL="0" indent="0">
              <a:buNone/>
              <a:defRPr sz="4983"/>
            </a:lvl1pPr>
            <a:lvl2pPr marL="712889" indent="0">
              <a:buNone/>
              <a:defRPr sz="4356"/>
            </a:lvl2pPr>
            <a:lvl3pPr marL="1425778" indent="0">
              <a:buNone/>
              <a:defRPr sz="3729"/>
            </a:lvl3pPr>
            <a:lvl4pPr marL="2138667" indent="0">
              <a:buNone/>
              <a:defRPr sz="3135"/>
            </a:lvl4pPr>
            <a:lvl5pPr marL="2851556" indent="0">
              <a:buNone/>
              <a:defRPr sz="3135"/>
            </a:lvl5pPr>
            <a:lvl6pPr marL="3564446" indent="0">
              <a:buNone/>
              <a:defRPr sz="3135"/>
            </a:lvl6pPr>
            <a:lvl7pPr marL="4277335" indent="0">
              <a:buNone/>
              <a:defRPr sz="3135"/>
            </a:lvl7pPr>
            <a:lvl8pPr marL="4990224" indent="0">
              <a:buNone/>
              <a:defRPr sz="3135"/>
            </a:lvl8pPr>
            <a:lvl9pPr marL="5703113" indent="0">
              <a:buNone/>
              <a:defRPr sz="3135"/>
            </a:lvl9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281928"/>
            <a:ext cx="10712860" cy="1837422"/>
          </a:xfrm>
        </p:spPr>
        <p:txBody>
          <a:bodyPr/>
          <a:lstStyle>
            <a:lvl1pPr marL="0" marR="0" indent="0" algn="l" defTabSz="14257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Copy the small bleu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25-11-2016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682656" y="793668"/>
            <a:ext cx="4630313" cy="20637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5682657" y="3174667"/>
            <a:ext cx="4630595" cy="10317667"/>
          </a:xfrm>
        </p:spPr>
        <p:txBody>
          <a:bodyPr/>
          <a:lstStyle>
            <a:lvl1pPr>
              <a:defRPr sz="3729"/>
            </a:lvl1pPr>
            <a:lvl2pPr marL="445556" indent="-445556">
              <a:defRPr sz="3135"/>
            </a:lvl2pPr>
            <a:lvl3pPr marL="839131" indent="-356445">
              <a:defRPr sz="2805"/>
            </a:lvl3pPr>
            <a:lvl4pPr marL="1254983" indent="-356445">
              <a:defRPr sz="2508"/>
            </a:lvl4pPr>
            <a:lvl5pPr marL="1690637" indent="-356445">
              <a:defRPr sz="2508"/>
            </a:lvl5pPr>
            <a:lvl6pPr>
              <a:defRPr sz="2805"/>
            </a:lvl6pPr>
            <a:lvl7pPr>
              <a:defRPr sz="2805"/>
            </a:lvl7pPr>
            <a:lvl8pPr>
              <a:defRPr sz="2805"/>
            </a:lvl8pPr>
            <a:lvl9pPr>
              <a:defRPr sz="28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305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883" y="257132"/>
            <a:ext cx="9430048" cy="2063765"/>
          </a:xfrm>
          <a:prstGeom prst="rect">
            <a:avLst/>
          </a:prstGeom>
        </p:spPr>
        <p:txBody>
          <a:bodyPr vert="horz" lIns="0" tIns="170100" rIns="0" bIns="17010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883" y="2638889"/>
            <a:ext cx="9430048" cy="10793536"/>
          </a:xfrm>
          <a:prstGeom prst="rect">
            <a:avLst/>
          </a:prstGeom>
        </p:spPr>
        <p:txBody>
          <a:bodyPr vert="horz" lIns="0" tIns="170100" rIns="0" bIns="17010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461191" y="13950324"/>
            <a:ext cx="1178756" cy="500631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1881">
                <a:solidFill>
                  <a:schemeClr val="bg1"/>
                </a:solidFill>
              </a:defRPr>
            </a:lvl1pPr>
          </a:lstStyle>
          <a:p>
            <a:fld id="{81387B45-9DD3-490C-941E-7E9FB03FF3E2}" type="datetime1">
              <a:rPr lang="nl-NL" smtClean="0"/>
              <a:t>25-11-2016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103678" y="14467040"/>
            <a:ext cx="3536268" cy="456773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188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presentation sample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5093" y="14556909"/>
            <a:ext cx="539684" cy="567240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1881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89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7" r:id="rId5"/>
    <p:sldLayoutId id="2147483664" r:id="rId6"/>
    <p:sldLayoutId id="2147483660" r:id="rId7"/>
    <p:sldLayoutId id="2147483662" r:id="rId8"/>
    <p:sldLayoutId id="2147483663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425778" rtl="0" eaLnBrk="1" latinLnBrk="0" hangingPunct="1">
        <a:spcBef>
          <a:spcPct val="0"/>
        </a:spcBef>
        <a:buNone/>
        <a:defRPr sz="561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425778" rtl="0" eaLnBrk="1" latinLnBrk="0" hangingPunct="1">
        <a:spcBef>
          <a:spcPct val="20000"/>
        </a:spcBef>
        <a:buFontTx/>
        <a:buNone/>
        <a:defRPr sz="4059" kern="1200">
          <a:solidFill>
            <a:schemeClr val="tx2"/>
          </a:solidFill>
          <a:latin typeface="+mn-lt"/>
          <a:ea typeface="+mn-ea"/>
          <a:cs typeface="+mn-cs"/>
        </a:defRPr>
      </a:lvl1pPr>
      <a:lvl2pPr marL="1111415" indent="-445556" algn="l" defTabSz="1425778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3729" kern="1200">
          <a:solidFill>
            <a:schemeClr val="tx2"/>
          </a:solidFill>
          <a:latin typeface="+mn-lt"/>
          <a:ea typeface="+mn-ea"/>
          <a:cs typeface="+mn-cs"/>
        </a:defRPr>
      </a:lvl2pPr>
      <a:lvl3pPr marL="1690637" indent="-356445" algn="l" defTabSz="1425778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3432" kern="1200">
          <a:solidFill>
            <a:schemeClr val="tx2"/>
          </a:solidFill>
          <a:latin typeface="+mn-lt"/>
          <a:ea typeface="+mn-ea"/>
          <a:cs typeface="+mn-cs"/>
        </a:defRPr>
      </a:lvl3pPr>
      <a:lvl4pPr marL="2235205" indent="-356445" algn="l" defTabSz="1425778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3135" kern="1200">
          <a:solidFill>
            <a:schemeClr val="tx2"/>
          </a:solidFill>
          <a:latin typeface="+mn-lt"/>
          <a:ea typeface="+mn-ea"/>
          <a:cs typeface="+mn-cs"/>
        </a:defRPr>
      </a:lvl4pPr>
      <a:lvl5pPr marL="2802050" indent="-356445" algn="l" defTabSz="1425778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3135" kern="1200">
          <a:solidFill>
            <a:schemeClr val="tx2"/>
          </a:solidFill>
          <a:latin typeface="+mn-lt"/>
          <a:ea typeface="+mn-ea"/>
          <a:cs typeface="+mn-cs"/>
        </a:defRPr>
      </a:lvl5pPr>
      <a:lvl6pPr marL="3920890" indent="-356445" algn="l" defTabSz="14257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135" kern="1200">
          <a:solidFill>
            <a:schemeClr val="tx1"/>
          </a:solidFill>
          <a:latin typeface="+mn-lt"/>
          <a:ea typeface="+mn-ea"/>
          <a:cs typeface="+mn-cs"/>
        </a:defRPr>
      </a:lvl6pPr>
      <a:lvl7pPr marL="4633779" indent="-356445" algn="l" defTabSz="14257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135" kern="1200">
          <a:solidFill>
            <a:schemeClr val="tx1"/>
          </a:solidFill>
          <a:latin typeface="+mn-lt"/>
          <a:ea typeface="+mn-ea"/>
          <a:cs typeface="+mn-cs"/>
        </a:defRPr>
      </a:lvl7pPr>
      <a:lvl8pPr marL="5346668" indent="-356445" algn="l" defTabSz="14257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135" kern="1200">
          <a:solidFill>
            <a:schemeClr val="tx1"/>
          </a:solidFill>
          <a:latin typeface="+mn-lt"/>
          <a:ea typeface="+mn-ea"/>
          <a:cs typeface="+mn-cs"/>
        </a:defRPr>
      </a:lvl8pPr>
      <a:lvl9pPr marL="6059557" indent="-356445" algn="l" defTabSz="14257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1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425778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889" algn="l" defTabSz="1425778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778" algn="l" defTabSz="1425778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667" algn="l" defTabSz="1425778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556" algn="l" defTabSz="1425778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4446" algn="l" defTabSz="1425778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7335" algn="l" defTabSz="1425778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90224" algn="l" defTabSz="1425778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3113" algn="l" defTabSz="1425778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426" y="3191069"/>
            <a:ext cx="4570775" cy="1104363"/>
          </a:xfrm>
        </p:spPr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282" y="13954073"/>
            <a:ext cx="1620721" cy="1028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354" y="385588"/>
            <a:ext cx="936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smtClean="0">
                <a:solidFill>
                  <a:schemeClr val="tx2"/>
                </a:solidFill>
              </a:rPr>
              <a:t>La </a:t>
            </a:r>
            <a:r>
              <a:rPr lang="nl-BE" sz="3200" b="1" dirty="0" err="1" smtClean="0">
                <a:solidFill>
                  <a:schemeClr val="tx2"/>
                </a:solidFill>
              </a:rPr>
              <a:t>gouvernance</a:t>
            </a:r>
            <a:r>
              <a:rPr lang="nl-BE" sz="3200" b="1" dirty="0" smtClean="0">
                <a:solidFill>
                  <a:schemeClr val="tx2"/>
                </a:solidFill>
              </a:rPr>
              <a:t> hybride dans les </a:t>
            </a:r>
            <a:r>
              <a:rPr lang="nl-BE" sz="3200" b="1" dirty="0" err="1" smtClean="0">
                <a:solidFill>
                  <a:schemeClr val="tx2"/>
                </a:solidFill>
              </a:rPr>
              <a:t>concessions</a:t>
            </a:r>
            <a:r>
              <a:rPr lang="nl-BE" sz="3200" b="1" dirty="0" smtClean="0">
                <a:solidFill>
                  <a:schemeClr val="tx2"/>
                </a:solidFill>
              </a:rPr>
              <a:t> </a:t>
            </a:r>
            <a:r>
              <a:rPr lang="nl-BE" sz="3200" b="1" dirty="0" err="1" smtClean="0">
                <a:solidFill>
                  <a:schemeClr val="tx2"/>
                </a:solidFill>
              </a:rPr>
              <a:t>minières</a:t>
            </a:r>
            <a:endParaRPr lang="en-GB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298263"/>
              </p:ext>
            </p:extLst>
          </p:nvPr>
        </p:nvGraphicFramePr>
        <p:xfrm>
          <a:off x="521370" y="1211541"/>
          <a:ext cx="8064501" cy="23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167"/>
                <a:gridCol w="2688167"/>
                <a:gridCol w="2688167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600" dirty="0" err="1" smtClean="0"/>
                        <a:t>Entreprises</a:t>
                      </a:r>
                      <a:endParaRPr lang="en-GB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 err="1" smtClean="0"/>
                        <a:t>Communautés</a:t>
                      </a:r>
                      <a:endParaRPr lang="en-GB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 err="1" smtClean="0"/>
                        <a:t>Gouvernements</a:t>
                      </a:r>
                      <a:endParaRPr lang="en-GB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 err="1" smtClean="0"/>
                        <a:t>Besoin</a:t>
                      </a:r>
                      <a:r>
                        <a:rPr lang="nl-BE" sz="1600" dirty="0" smtClean="0"/>
                        <a:t> </a:t>
                      </a:r>
                      <a:r>
                        <a:rPr lang="nl-BE" sz="1600" dirty="0" err="1" smtClean="0"/>
                        <a:t>d’une</a:t>
                      </a:r>
                      <a:r>
                        <a:rPr lang="nl-BE" sz="1600" dirty="0" smtClean="0"/>
                        <a:t> ‘</a:t>
                      </a:r>
                      <a:r>
                        <a:rPr lang="nl-BE" sz="1600" dirty="0" err="1" smtClean="0"/>
                        <a:t>license</a:t>
                      </a:r>
                      <a:r>
                        <a:rPr lang="nl-BE" sz="1600" dirty="0" smtClean="0"/>
                        <a:t> sociale’</a:t>
                      </a:r>
                      <a:endParaRPr lang="en-GB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A des </a:t>
                      </a:r>
                      <a:r>
                        <a:rPr lang="nl-BE" sz="1600" dirty="0" err="1" smtClean="0"/>
                        <a:t>attentes</a:t>
                      </a:r>
                      <a:endParaRPr lang="en-GB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 err="1" smtClean="0"/>
                        <a:t>Donne</a:t>
                      </a:r>
                      <a:r>
                        <a:rPr lang="nl-BE" sz="1600" baseline="0" dirty="0" smtClean="0"/>
                        <a:t> la </a:t>
                      </a:r>
                      <a:r>
                        <a:rPr lang="nl-BE" sz="1600" baseline="0" dirty="0" err="1" smtClean="0"/>
                        <a:t>concession</a:t>
                      </a:r>
                      <a:endParaRPr lang="en-GB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 err="1" smtClean="0"/>
                        <a:t>Réponses</a:t>
                      </a:r>
                      <a:r>
                        <a:rPr lang="nl-BE" sz="1600" dirty="0" smtClean="0"/>
                        <a:t> </a:t>
                      </a:r>
                      <a:r>
                        <a:rPr lang="nl-BE" sz="1600" dirty="0" err="1" smtClean="0"/>
                        <a:t>fragmentées</a:t>
                      </a:r>
                      <a:r>
                        <a:rPr lang="nl-BE" sz="1600" dirty="0" smtClean="0"/>
                        <a:t>: </a:t>
                      </a:r>
                      <a:r>
                        <a:rPr lang="nl-BE" sz="1600" dirty="0" err="1" smtClean="0"/>
                        <a:t>responsabilité</a:t>
                      </a:r>
                      <a:r>
                        <a:rPr lang="nl-BE" sz="1600" baseline="0" dirty="0" smtClean="0"/>
                        <a:t> sociale, </a:t>
                      </a:r>
                      <a:r>
                        <a:rPr lang="nl-BE" sz="1600" dirty="0" err="1" smtClean="0"/>
                        <a:t>négociations</a:t>
                      </a:r>
                      <a:r>
                        <a:rPr lang="nl-BE" sz="1600" dirty="0" smtClean="0"/>
                        <a:t> (</a:t>
                      </a:r>
                      <a:r>
                        <a:rPr lang="nl-BE" sz="1600" dirty="0" err="1" smtClean="0"/>
                        <a:t>inclusion</a:t>
                      </a:r>
                      <a:r>
                        <a:rPr lang="nl-BE" sz="1600" baseline="0" dirty="0" smtClean="0"/>
                        <a:t> et </a:t>
                      </a:r>
                      <a:r>
                        <a:rPr lang="nl-BE" sz="1600" baseline="0" dirty="0" err="1" smtClean="0"/>
                        <a:t>exclusion</a:t>
                      </a:r>
                      <a:r>
                        <a:rPr lang="nl-BE" sz="1600" baseline="0" dirty="0" smtClean="0"/>
                        <a:t>)</a:t>
                      </a:r>
                      <a:endParaRPr lang="en-GB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 err="1" smtClean="0"/>
                        <a:t>Réponses</a:t>
                      </a:r>
                      <a:r>
                        <a:rPr lang="nl-BE" sz="1600" dirty="0" smtClean="0"/>
                        <a:t> </a:t>
                      </a:r>
                      <a:r>
                        <a:rPr lang="nl-BE" sz="1600" dirty="0" err="1" smtClean="0"/>
                        <a:t>fragmentées</a:t>
                      </a:r>
                      <a:r>
                        <a:rPr lang="nl-BE" sz="1600" dirty="0" smtClean="0"/>
                        <a:t>: </a:t>
                      </a:r>
                      <a:r>
                        <a:rPr lang="nl-BE" sz="1600" dirty="0" err="1" smtClean="0"/>
                        <a:t>inclusion</a:t>
                      </a:r>
                      <a:r>
                        <a:rPr lang="nl-BE" sz="1600" dirty="0" smtClean="0"/>
                        <a:t>/ </a:t>
                      </a:r>
                      <a:r>
                        <a:rPr lang="nl-BE" sz="1600" dirty="0" err="1" smtClean="0"/>
                        <a:t>exclusion</a:t>
                      </a:r>
                      <a:r>
                        <a:rPr lang="nl-BE" sz="1600" dirty="0" smtClean="0"/>
                        <a:t> (</a:t>
                      </a:r>
                      <a:r>
                        <a:rPr lang="nl-BE" sz="1600" dirty="0" err="1" smtClean="0"/>
                        <a:t>frustrations</a:t>
                      </a:r>
                      <a:r>
                        <a:rPr lang="nl-BE" sz="1600" dirty="0" smtClean="0"/>
                        <a:t>=&gt; </a:t>
                      </a:r>
                      <a:r>
                        <a:rPr lang="nl-BE" sz="1600" dirty="0" err="1" smtClean="0"/>
                        <a:t>conflits</a:t>
                      </a:r>
                      <a:r>
                        <a:rPr lang="nl-BE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 err="1" smtClean="0"/>
                        <a:t>Réponses</a:t>
                      </a:r>
                      <a:r>
                        <a:rPr lang="nl-BE" sz="1600" dirty="0" smtClean="0"/>
                        <a:t> </a:t>
                      </a:r>
                      <a:r>
                        <a:rPr lang="nl-BE" sz="1600" dirty="0" err="1" smtClean="0"/>
                        <a:t>fragmentées</a:t>
                      </a:r>
                      <a:r>
                        <a:rPr lang="nl-BE" sz="1600" dirty="0" smtClean="0"/>
                        <a:t>: </a:t>
                      </a:r>
                      <a:r>
                        <a:rPr lang="nl-BE" sz="1600" dirty="0" err="1" smtClean="0"/>
                        <a:t>régulation</a:t>
                      </a:r>
                      <a:r>
                        <a:rPr lang="nl-BE" sz="1600" dirty="0" smtClean="0"/>
                        <a:t> par </a:t>
                      </a:r>
                      <a:r>
                        <a:rPr lang="nl-BE" sz="1600" dirty="0" err="1" smtClean="0"/>
                        <a:t>lois</a:t>
                      </a:r>
                      <a:r>
                        <a:rPr lang="nl-BE" sz="1600" dirty="0" smtClean="0"/>
                        <a:t>, </a:t>
                      </a:r>
                      <a:r>
                        <a:rPr lang="nl-BE" sz="1600" dirty="0" err="1" smtClean="0"/>
                        <a:t>contrats</a:t>
                      </a:r>
                      <a:r>
                        <a:rPr lang="nl-BE" sz="1600" dirty="0" smtClean="0"/>
                        <a:t>, </a:t>
                      </a:r>
                      <a:r>
                        <a:rPr lang="nl-BE" sz="1600" dirty="0" err="1" smtClean="0"/>
                        <a:t>régulations</a:t>
                      </a:r>
                      <a:r>
                        <a:rPr lang="nl-BE" sz="1600" dirty="0" smtClean="0"/>
                        <a:t> </a:t>
                      </a:r>
                      <a:r>
                        <a:rPr lang="nl-BE" sz="1600" dirty="0" err="1" smtClean="0"/>
                        <a:t>internationales</a:t>
                      </a:r>
                      <a:endParaRPr lang="en-GB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i="1" dirty="0" smtClean="0">
                          <a:solidFill>
                            <a:schemeClr val="tx2"/>
                          </a:solidFill>
                        </a:rPr>
                        <a:t>De facto </a:t>
                      </a:r>
                      <a:r>
                        <a:rPr lang="nl-BE" sz="1600" i="1" dirty="0" err="1" smtClean="0">
                          <a:solidFill>
                            <a:schemeClr val="tx2"/>
                          </a:solidFill>
                        </a:rPr>
                        <a:t>gouvernments</a:t>
                      </a:r>
                      <a:r>
                        <a:rPr lang="nl-BE" sz="1600" i="1" dirty="0" smtClean="0">
                          <a:solidFill>
                            <a:schemeClr val="tx2"/>
                          </a:solidFill>
                        </a:rPr>
                        <a:t>?</a:t>
                      </a:r>
                      <a:endParaRPr lang="en-GB" sz="160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i="1" dirty="0" err="1" smtClean="0">
                          <a:solidFill>
                            <a:schemeClr val="tx2"/>
                          </a:solidFill>
                        </a:rPr>
                        <a:t>Arrangements</a:t>
                      </a:r>
                      <a:r>
                        <a:rPr lang="nl-BE" sz="1600" i="1" baseline="0" dirty="0" smtClean="0">
                          <a:solidFill>
                            <a:schemeClr val="tx2"/>
                          </a:solidFill>
                        </a:rPr>
                        <a:t> ‘</a:t>
                      </a:r>
                      <a:r>
                        <a:rPr lang="nl-BE" sz="1600" i="1" baseline="0" dirty="0" err="1" smtClean="0">
                          <a:solidFill>
                            <a:schemeClr val="tx2"/>
                          </a:solidFill>
                        </a:rPr>
                        <a:t>pratiques</a:t>
                      </a:r>
                      <a:r>
                        <a:rPr lang="nl-BE" sz="1600" i="1" baseline="0" dirty="0" smtClean="0">
                          <a:solidFill>
                            <a:schemeClr val="tx2"/>
                          </a:solidFill>
                        </a:rPr>
                        <a:t>’ au niveau </a:t>
                      </a:r>
                      <a:r>
                        <a:rPr lang="nl-BE" sz="1600" i="1" baseline="0" dirty="0" err="1" smtClean="0">
                          <a:solidFill>
                            <a:schemeClr val="tx2"/>
                          </a:solidFill>
                        </a:rPr>
                        <a:t>local</a:t>
                      </a:r>
                      <a:endParaRPr lang="en-GB" sz="160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i="1" dirty="0" smtClean="0">
                          <a:solidFill>
                            <a:schemeClr val="tx2"/>
                          </a:solidFill>
                        </a:rPr>
                        <a:t>Transfert</a:t>
                      </a:r>
                      <a:r>
                        <a:rPr lang="nl-BE" sz="1600" i="1" baseline="0" dirty="0" smtClean="0">
                          <a:solidFill>
                            <a:schemeClr val="tx2"/>
                          </a:solidFill>
                        </a:rPr>
                        <a:t> des </a:t>
                      </a:r>
                      <a:r>
                        <a:rPr lang="nl-BE" sz="1600" i="1" baseline="0" dirty="0" err="1" smtClean="0">
                          <a:solidFill>
                            <a:schemeClr val="tx2"/>
                          </a:solidFill>
                        </a:rPr>
                        <a:t>responsabilités</a:t>
                      </a:r>
                      <a:r>
                        <a:rPr lang="nl-BE" sz="1600" i="1" baseline="0" dirty="0" smtClean="0">
                          <a:solidFill>
                            <a:schemeClr val="tx2"/>
                          </a:solidFill>
                        </a:rPr>
                        <a:t> de </a:t>
                      </a:r>
                      <a:r>
                        <a:rPr lang="nl-BE" sz="1600" i="1" baseline="0" dirty="0" err="1" smtClean="0">
                          <a:solidFill>
                            <a:schemeClr val="tx2"/>
                          </a:solidFill>
                        </a:rPr>
                        <a:t>gouvernance</a:t>
                      </a:r>
                      <a:r>
                        <a:rPr lang="nl-BE" sz="1600" i="1" dirty="0" smtClean="0">
                          <a:solidFill>
                            <a:schemeClr val="tx2"/>
                          </a:solidFill>
                        </a:rPr>
                        <a:t>?</a:t>
                      </a:r>
                      <a:endParaRPr lang="en-GB" sz="160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 rot="5400000">
            <a:off x="4134766" y="856046"/>
            <a:ext cx="386259" cy="5904656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90861" y="39988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tx2"/>
                </a:solidFill>
              </a:rPr>
              <a:t>Gouvernance hybride</a:t>
            </a: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885" r="32393"/>
          <a:stretch/>
        </p:blipFill>
        <p:spPr>
          <a:xfrm>
            <a:off x="6244982" y="4159964"/>
            <a:ext cx="3983778" cy="33059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30811" y="7449579"/>
            <a:ext cx="2207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tx2"/>
                </a:solidFill>
              </a:rPr>
              <a:t>Source: www.banro.com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049" y="11373553"/>
            <a:ext cx="769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err="1" smtClean="0">
                <a:solidFill>
                  <a:schemeClr val="tx2"/>
                </a:solidFill>
              </a:rPr>
              <a:t>Implications</a:t>
            </a:r>
            <a:r>
              <a:rPr lang="nl-BE" sz="3200" b="1" dirty="0" smtClean="0">
                <a:solidFill>
                  <a:schemeClr val="tx2"/>
                </a:solidFill>
              </a:rPr>
              <a:t> pour </a:t>
            </a:r>
            <a:r>
              <a:rPr lang="nl-BE" sz="3200" b="1" dirty="0" err="1" smtClean="0">
                <a:solidFill>
                  <a:schemeClr val="tx2"/>
                </a:solidFill>
              </a:rPr>
              <a:t>le</a:t>
            </a:r>
            <a:r>
              <a:rPr lang="nl-BE" sz="3200" b="1" dirty="0" smtClean="0">
                <a:solidFill>
                  <a:schemeClr val="tx2"/>
                </a:solidFill>
              </a:rPr>
              <a:t> </a:t>
            </a:r>
            <a:r>
              <a:rPr lang="nl-BE" sz="3200" b="1" dirty="0" err="1" smtClean="0">
                <a:solidFill>
                  <a:schemeClr val="tx2"/>
                </a:solidFill>
              </a:rPr>
              <a:t>développement</a:t>
            </a:r>
            <a:r>
              <a:rPr lang="nl-BE" sz="3200" b="1" dirty="0" smtClean="0">
                <a:solidFill>
                  <a:schemeClr val="tx2"/>
                </a:solidFill>
              </a:rPr>
              <a:t>?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370" y="4523515"/>
            <a:ext cx="2880320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BE" sz="1600" b="1" dirty="0" smtClean="0"/>
              <a:t>Méthodologie</a:t>
            </a:r>
          </a:p>
          <a:p>
            <a:endParaRPr lang="nl-BE" sz="1600" dirty="0"/>
          </a:p>
          <a:p>
            <a:r>
              <a:rPr lang="nl-BE" sz="1600" dirty="0" smtClean="0"/>
              <a:t>Etude de </a:t>
            </a:r>
            <a:r>
              <a:rPr lang="nl-BE" sz="1600" dirty="0" err="1" smtClean="0"/>
              <a:t>cas</a:t>
            </a:r>
            <a:r>
              <a:rPr lang="nl-BE" sz="1600" dirty="0" smtClean="0"/>
              <a:t>: </a:t>
            </a:r>
            <a:r>
              <a:rPr lang="nl-BE" sz="1600" dirty="0" err="1" smtClean="0"/>
              <a:t>Banro</a:t>
            </a:r>
            <a:r>
              <a:rPr lang="nl-BE" sz="1600" dirty="0" smtClean="0"/>
              <a:t> Corporation</a:t>
            </a:r>
            <a:r>
              <a:rPr lang="en-GB" sz="1600" dirty="0" smtClean="0"/>
              <a:t> à </a:t>
            </a:r>
            <a:r>
              <a:rPr lang="en-GB" sz="1600" dirty="0" err="1" smtClean="0"/>
              <a:t>Twangiza</a:t>
            </a:r>
            <a:r>
              <a:rPr lang="en-GB" sz="1600" dirty="0" smtClean="0"/>
              <a:t> et </a:t>
            </a:r>
            <a:r>
              <a:rPr lang="en-GB" sz="1600" dirty="0" err="1" smtClean="0"/>
              <a:t>Namoya</a:t>
            </a:r>
            <a:endParaRPr lang="en-GB" sz="1600" dirty="0" smtClean="0"/>
          </a:p>
          <a:p>
            <a:r>
              <a:rPr lang="nl-BE" sz="1600" dirty="0" err="1" smtClean="0"/>
              <a:t>Données</a:t>
            </a:r>
            <a:r>
              <a:rPr lang="nl-BE" sz="1600" dirty="0" smtClean="0"/>
              <a:t> </a:t>
            </a:r>
            <a:r>
              <a:rPr lang="nl-BE" sz="1600" dirty="0" err="1" smtClean="0"/>
              <a:t>qualitatives</a:t>
            </a:r>
            <a:r>
              <a:rPr lang="nl-BE" sz="1600" dirty="0" smtClean="0"/>
              <a:t>: </a:t>
            </a:r>
            <a:r>
              <a:rPr lang="nl-BE" sz="1600" dirty="0" err="1" smtClean="0"/>
              <a:t>documentation</a:t>
            </a:r>
            <a:r>
              <a:rPr lang="nl-BE" sz="1600" dirty="0" smtClean="0"/>
              <a:t>, interviews, focus </a:t>
            </a:r>
            <a:r>
              <a:rPr lang="nl-BE" sz="1600" dirty="0" err="1" smtClean="0"/>
              <a:t>groups</a:t>
            </a:r>
            <a:r>
              <a:rPr lang="nl-BE" sz="1600" dirty="0" smtClean="0"/>
              <a:t>, ‘power </a:t>
            </a:r>
            <a:r>
              <a:rPr lang="nl-BE" sz="1600" dirty="0" err="1" smtClean="0"/>
              <a:t>mapping</a:t>
            </a:r>
            <a:r>
              <a:rPr lang="nl-BE" sz="1600" dirty="0" smtClean="0"/>
              <a:t>’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788" y="4523515"/>
            <a:ext cx="2464683" cy="18485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2907" y="6454891"/>
            <a:ext cx="5495563" cy="477053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Analyse</a:t>
            </a:r>
          </a:p>
          <a:p>
            <a:endParaRPr lang="fr-FR" sz="1600" b="1" dirty="0" smtClean="0"/>
          </a:p>
          <a:p>
            <a:r>
              <a:rPr lang="fr-FR" sz="1600" dirty="0" smtClean="0"/>
              <a:t>‘Espaces’ pour le développement local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Emploi 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Sous-traitance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Externalités socio-environnementales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Déplacement forcé et compensation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Interventions de responsabilité sociale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Redistribution des rentes minières</a:t>
            </a:r>
          </a:p>
          <a:p>
            <a:endParaRPr lang="fr-FR" sz="1600" dirty="0" smtClean="0"/>
          </a:p>
          <a:p>
            <a:r>
              <a:rPr lang="fr-FR" sz="1600" dirty="0" smtClean="0"/>
              <a:t>‘Rencontres’ entre entreprises et communautés caractérisés par conflit et collaboration… dépend de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Individus et groupes dans le communauté (inclusion-exclusion)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Individus et politiques de l’entreprise (négociation-cooptation)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Contexte </a:t>
            </a:r>
            <a:r>
              <a:rPr lang="fr-FR" sz="1600" dirty="0" smtClean="0"/>
              <a:t>socio-politique (local- national)</a:t>
            </a:r>
            <a:endParaRPr lang="fr-FR" sz="1600" dirty="0" smtClean="0"/>
          </a:p>
          <a:p>
            <a:pPr marL="342900" indent="-342900">
              <a:buAutoNum type="arabicPeriod"/>
            </a:pPr>
            <a:r>
              <a:rPr lang="fr-FR" sz="1600" dirty="0" smtClean="0"/>
              <a:t>Géologie, écologie </a:t>
            </a:r>
            <a:r>
              <a:rPr lang="fr-FR" sz="1600" smtClean="0"/>
              <a:t>et économie </a:t>
            </a:r>
            <a:r>
              <a:rPr lang="fr-FR" sz="1600" dirty="0" smtClean="0"/>
              <a:t>du projet minier (recherche-exploitation</a:t>
            </a:r>
            <a:r>
              <a:rPr lang="fr-FR" sz="1600" dirty="0" smtClean="0"/>
              <a:t>)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6322963" y="7955961"/>
            <a:ext cx="638174" cy="2699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280224" y="8026755"/>
            <a:ext cx="2948535" cy="424731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800" dirty="0" smtClean="0">
                <a:solidFill>
                  <a:schemeClr val="bg1"/>
                </a:solidFill>
              </a:rPr>
              <a:t>Gouvernance hybride/ arrangements ‘pratiques’: efficacité et légitimité?</a:t>
            </a:r>
          </a:p>
          <a:p>
            <a:pPr marL="342900" indent="-342900">
              <a:buAutoNum type="arabicPeriod"/>
            </a:pPr>
            <a:r>
              <a:rPr lang="fr-FR" sz="1800" dirty="0" smtClean="0">
                <a:solidFill>
                  <a:schemeClr val="bg1"/>
                </a:solidFill>
              </a:rPr>
              <a:t>Reconnaissance des intérêts divers et hétérogénéité parmi les acteurs</a:t>
            </a:r>
          </a:p>
          <a:p>
            <a:pPr marL="342900" indent="-342900">
              <a:buAutoNum type="arabicPeriod"/>
            </a:pPr>
            <a:r>
              <a:rPr lang="fr-FR" sz="1800" dirty="0" smtClean="0">
                <a:solidFill>
                  <a:schemeClr val="bg1"/>
                </a:solidFill>
              </a:rPr>
              <a:t>Attentes de la population et promesses de l’entreprise: besoin de plus de transparence</a:t>
            </a:r>
          </a:p>
          <a:p>
            <a:pPr marL="342900" indent="-342900">
              <a:buAutoNum type="arabicPeriod"/>
            </a:pPr>
            <a:r>
              <a:rPr lang="nl-BE" sz="1800" dirty="0" smtClean="0">
                <a:solidFill>
                  <a:schemeClr val="bg1"/>
                </a:solidFill>
              </a:rPr>
              <a:t>Attention pour </a:t>
            </a:r>
            <a:r>
              <a:rPr lang="nl-BE" sz="1800" dirty="0" err="1" smtClean="0">
                <a:solidFill>
                  <a:schemeClr val="bg1"/>
                </a:solidFill>
              </a:rPr>
              <a:t>conflits</a:t>
            </a:r>
            <a:r>
              <a:rPr lang="nl-BE" sz="1800" dirty="0" smtClean="0">
                <a:solidFill>
                  <a:schemeClr val="bg1"/>
                </a:solidFill>
              </a:rPr>
              <a:t> </a:t>
            </a:r>
            <a:r>
              <a:rPr lang="nl-BE" sz="1800" dirty="0" err="1" smtClean="0">
                <a:solidFill>
                  <a:schemeClr val="bg1"/>
                </a:solidFill>
              </a:rPr>
              <a:t>politiques</a:t>
            </a:r>
            <a:r>
              <a:rPr lang="nl-BE" sz="1800" dirty="0" smtClean="0">
                <a:solidFill>
                  <a:schemeClr val="bg1"/>
                </a:solidFill>
              </a:rPr>
              <a:t> au niveau </a:t>
            </a:r>
            <a:r>
              <a:rPr lang="nl-BE" sz="1800" dirty="0" err="1" smtClean="0">
                <a:solidFill>
                  <a:schemeClr val="bg1"/>
                </a:solidFill>
              </a:rPr>
              <a:t>local</a:t>
            </a:r>
            <a:r>
              <a:rPr lang="nl-BE" sz="1800" dirty="0" smtClean="0">
                <a:solidFill>
                  <a:schemeClr val="bg1"/>
                </a:solidFill>
              </a:rPr>
              <a:t> et </a:t>
            </a:r>
            <a:r>
              <a:rPr lang="nl-BE" sz="1800" dirty="0" err="1" smtClean="0">
                <a:solidFill>
                  <a:schemeClr val="bg1"/>
                </a:solidFill>
              </a:rPr>
              <a:t>mécanismes</a:t>
            </a:r>
            <a:r>
              <a:rPr lang="nl-BE" sz="1800" dirty="0" smtClean="0">
                <a:solidFill>
                  <a:schemeClr val="bg1"/>
                </a:solidFill>
              </a:rPr>
              <a:t> </a:t>
            </a:r>
            <a:r>
              <a:rPr lang="nl-BE" sz="1800" dirty="0" err="1" smtClean="0">
                <a:solidFill>
                  <a:schemeClr val="bg1"/>
                </a:solidFill>
              </a:rPr>
              <a:t>d’exclusion</a:t>
            </a:r>
            <a:endParaRPr lang="nl-BE" sz="18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457" y="12274072"/>
            <a:ext cx="3468664" cy="26055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7354" y="13100927"/>
            <a:ext cx="246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bg1"/>
                </a:solidFill>
              </a:rPr>
              <a:t>Sara Geenen</a:t>
            </a:r>
          </a:p>
          <a:p>
            <a:r>
              <a:rPr lang="nl-BE" sz="1400" dirty="0" smtClean="0">
                <a:solidFill>
                  <a:schemeClr val="bg1"/>
                </a:solidFill>
              </a:rPr>
              <a:t>Sara.geenen@uantwerpen.be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5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Kantoorthema">
  <a:themeElements>
    <a:clrScheme name="UA">
      <a:dk1>
        <a:sysClr val="windowText" lastClr="000000"/>
      </a:dk1>
      <a:lt1>
        <a:sysClr val="window" lastClr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IOB_presentation_ENG_poster formaat</Template>
  <TotalTime>0</TotalTime>
  <Words>228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Kantoorthema</vt:lpstr>
      <vt:lpstr>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2015-04-20T12:51:30Z</dcterms:created>
  <dcterms:modified xsi:type="dcterms:W3CDTF">2016-11-25T10:42:01Z</dcterms:modified>
</cp:coreProperties>
</file>