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28800425" cy="43200638"/>
  <p:notesSz cx="6858000" cy="9144000"/>
  <p:defaultTextStyle>
    <a:defPPr>
      <a:defRPr lang="nl-NL"/>
    </a:defPPr>
    <a:lvl1pPr marL="0" algn="l" defTabSz="4113397" rtl="0" eaLnBrk="1" latinLnBrk="0" hangingPunct="1">
      <a:defRPr sz="8092" kern="1200">
        <a:solidFill>
          <a:schemeClr val="tx1"/>
        </a:solidFill>
        <a:latin typeface="+mn-lt"/>
        <a:ea typeface="+mn-ea"/>
        <a:cs typeface="+mn-cs"/>
      </a:defRPr>
    </a:lvl1pPr>
    <a:lvl2pPr marL="2056698" algn="l" defTabSz="4113397" rtl="0" eaLnBrk="1" latinLnBrk="0" hangingPunct="1">
      <a:defRPr sz="8092" kern="1200">
        <a:solidFill>
          <a:schemeClr val="tx1"/>
        </a:solidFill>
        <a:latin typeface="+mn-lt"/>
        <a:ea typeface="+mn-ea"/>
        <a:cs typeface="+mn-cs"/>
      </a:defRPr>
    </a:lvl2pPr>
    <a:lvl3pPr marL="4113397" algn="l" defTabSz="4113397" rtl="0" eaLnBrk="1" latinLnBrk="0" hangingPunct="1">
      <a:defRPr sz="8092" kern="1200">
        <a:solidFill>
          <a:schemeClr val="tx1"/>
        </a:solidFill>
        <a:latin typeface="+mn-lt"/>
        <a:ea typeface="+mn-ea"/>
        <a:cs typeface="+mn-cs"/>
      </a:defRPr>
    </a:lvl3pPr>
    <a:lvl4pPr marL="6170095" algn="l" defTabSz="4113397" rtl="0" eaLnBrk="1" latinLnBrk="0" hangingPunct="1">
      <a:defRPr sz="8092" kern="1200">
        <a:solidFill>
          <a:schemeClr val="tx1"/>
        </a:solidFill>
        <a:latin typeface="+mn-lt"/>
        <a:ea typeface="+mn-ea"/>
        <a:cs typeface="+mn-cs"/>
      </a:defRPr>
    </a:lvl4pPr>
    <a:lvl5pPr marL="8226796" algn="l" defTabSz="4113397" rtl="0" eaLnBrk="1" latinLnBrk="0" hangingPunct="1">
      <a:defRPr sz="8092" kern="1200">
        <a:solidFill>
          <a:schemeClr val="tx1"/>
        </a:solidFill>
        <a:latin typeface="+mn-lt"/>
        <a:ea typeface="+mn-ea"/>
        <a:cs typeface="+mn-cs"/>
      </a:defRPr>
    </a:lvl5pPr>
    <a:lvl6pPr marL="10283495" algn="l" defTabSz="4113397" rtl="0" eaLnBrk="1" latinLnBrk="0" hangingPunct="1">
      <a:defRPr sz="8092" kern="1200">
        <a:solidFill>
          <a:schemeClr val="tx1"/>
        </a:solidFill>
        <a:latin typeface="+mn-lt"/>
        <a:ea typeface="+mn-ea"/>
        <a:cs typeface="+mn-cs"/>
      </a:defRPr>
    </a:lvl6pPr>
    <a:lvl7pPr marL="12340193" algn="l" defTabSz="4113397" rtl="0" eaLnBrk="1" latinLnBrk="0" hangingPunct="1">
      <a:defRPr sz="8092" kern="1200">
        <a:solidFill>
          <a:schemeClr val="tx1"/>
        </a:solidFill>
        <a:latin typeface="+mn-lt"/>
        <a:ea typeface="+mn-ea"/>
        <a:cs typeface="+mn-cs"/>
      </a:defRPr>
    </a:lvl7pPr>
    <a:lvl8pPr marL="14396891" algn="l" defTabSz="4113397" rtl="0" eaLnBrk="1" latinLnBrk="0" hangingPunct="1">
      <a:defRPr sz="8092" kern="1200">
        <a:solidFill>
          <a:schemeClr val="tx1"/>
        </a:solidFill>
        <a:latin typeface="+mn-lt"/>
        <a:ea typeface="+mn-ea"/>
        <a:cs typeface="+mn-cs"/>
      </a:defRPr>
    </a:lvl8pPr>
    <a:lvl9pPr marL="16453590" algn="l" defTabSz="4113397" rtl="0" eaLnBrk="1" latinLnBrk="0" hangingPunct="1">
      <a:defRPr sz="80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52" userDrawn="1">
          <p15:clr>
            <a:srgbClr val="A4A3A4"/>
          </p15:clr>
        </p15:guide>
        <p15:guide id="2" orient="horz" pos="24179" userDrawn="1">
          <p15:clr>
            <a:srgbClr val="A4A3A4"/>
          </p15:clr>
        </p15:guide>
        <p15:guide id="3" pos="1072" userDrawn="1">
          <p15:clr>
            <a:srgbClr val="A4A3A4"/>
          </p15:clr>
        </p15:guide>
        <p15:guide id="4" pos="17073" userDrawn="1">
          <p15:clr>
            <a:srgbClr val="A4A3A4"/>
          </p15:clr>
        </p15:guide>
        <p15:guide id="5" pos="9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050"/>
    <a:srgbClr val="626F6F"/>
    <a:srgbClr val="FFFF00"/>
    <a:srgbClr val="DD9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634" autoAdjust="0"/>
    <p:restoredTop sz="94629" autoAdjust="0"/>
  </p:normalViewPr>
  <p:slideViewPr>
    <p:cSldViewPr snapToObjects="1" showGuides="1">
      <p:cViewPr>
        <p:scale>
          <a:sx n="40" d="100"/>
          <a:sy n="40" d="100"/>
        </p:scale>
        <p:origin x="336" y="-4128"/>
      </p:cViewPr>
      <p:guideLst>
        <p:guide orient="horz" pos="4752"/>
        <p:guide orient="horz" pos="24179"/>
        <p:guide pos="1072"/>
        <p:guide pos="17073"/>
        <p:guide pos="9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Some negative effect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Sheet1!$C$1:$G$1</c:f>
              <c:strCache>
                <c:ptCount val="5"/>
                <c:pt idx="0">
                  <c:v>On humans</c:v>
                </c:pt>
                <c:pt idx="1">
                  <c:v>On animals</c:v>
                </c:pt>
                <c:pt idx="2">
                  <c:v>On plants</c:v>
                </c:pt>
                <c:pt idx="3">
                  <c:v>On soils</c:v>
                </c:pt>
                <c:pt idx="4">
                  <c:v>On water</c:v>
                </c:pt>
              </c:strCache>
            </c:strRef>
          </c:cat>
          <c:val>
            <c:numRef>
              <c:f>Sheet1!$C$2:$G$2</c:f>
              <c:numCache>
                <c:formatCode>General</c:formatCode>
                <c:ptCount val="5"/>
                <c:pt idx="0">
                  <c:v>0.25116279069767444</c:v>
                </c:pt>
                <c:pt idx="1">
                  <c:v>0.16279069767441856</c:v>
                </c:pt>
                <c:pt idx="2">
                  <c:v>8.2524271844660158E-2</c:v>
                </c:pt>
                <c:pt idx="3">
                  <c:v>0.10679611650485432</c:v>
                </c:pt>
                <c:pt idx="4">
                  <c:v>6.8292682926829329E-2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0-485E-A15F-4AD9FD340892}"/>
            </c:ext>
          </c:extLst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No effect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Sheet1!$C$1:$G$1</c:f>
              <c:strCache>
                <c:ptCount val="5"/>
                <c:pt idx="0">
                  <c:v>On humans</c:v>
                </c:pt>
                <c:pt idx="1">
                  <c:v>On animals</c:v>
                </c:pt>
                <c:pt idx="2">
                  <c:v>On plants</c:v>
                </c:pt>
                <c:pt idx="3">
                  <c:v>On soils</c:v>
                </c:pt>
                <c:pt idx="4">
                  <c:v>On water</c:v>
                </c:pt>
              </c:strCache>
            </c:strRef>
          </c:cat>
          <c:val>
            <c:numRef>
              <c:f>Sheet1!$C$3:$G$3</c:f>
              <c:numCache>
                <c:formatCode>General</c:formatCode>
                <c:ptCount val="5"/>
                <c:pt idx="0">
                  <c:v>0.34883720930232559</c:v>
                </c:pt>
                <c:pt idx="1">
                  <c:v>0.39534883720930231</c:v>
                </c:pt>
                <c:pt idx="2">
                  <c:v>0.43203883495145629</c:v>
                </c:pt>
                <c:pt idx="3">
                  <c:v>0.42718446601941745</c:v>
                </c:pt>
                <c:pt idx="4">
                  <c:v>0.45853658536585368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E0-485E-A15F-4AD9FD340892}"/>
            </c:ext>
          </c:extLst>
        </c:ser>
        <c:ser>
          <c:idx val="2"/>
          <c:order val="2"/>
          <c:tx>
            <c:strRef>
              <c:f>Sheet1!$B$4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Sheet1!$C$1:$G$1</c:f>
              <c:strCache>
                <c:ptCount val="5"/>
                <c:pt idx="0">
                  <c:v>On humans</c:v>
                </c:pt>
                <c:pt idx="1">
                  <c:v>On animals</c:v>
                </c:pt>
                <c:pt idx="2">
                  <c:v>On plants</c:v>
                </c:pt>
                <c:pt idx="3">
                  <c:v>On soils</c:v>
                </c:pt>
                <c:pt idx="4">
                  <c:v>On water</c:v>
                </c:pt>
              </c:strCache>
            </c:strRef>
          </c:cat>
          <c:val>
            <c:numRef>
              <c:f>Sheet1!$C$4:$G$4</c:f>
              <c:numCache>
                <c:formatCode>General</c:formatCode>
                <c:ptCount val="5"/>
                <c:pt idx="0">
                  <c:v>0.4</c:v>
                </c:pt>
                <c:pt idx="1">
                  <c:v>0.44186046511627908</c:v>
                </c:pt>
                <c:pt idx="2">
                  <c:v>0.4854368932038835</c:v>
                </c:pt>
                <c:pt idx="3">
                  <c:v>0.46601941747572817</c:v>
                </c:pt>
                <c:pt idx="4">
                  <c:v>0.47317073170731705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E0-485E-A15F-4AD9FD340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0769416"/>
        <c:axId val="400769808"/>
      </c:barChart>
      <c:catAx>
        <c:axId val="400769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400769808"/>
        <c:crosses val="autoZero"/>
        <c:auto val="1"/>
        <c:lblAlgn val="ctr"/>
        <c:lblOffset val="100"/>
        <c:noMultiLvlLbl val="0"/>
      </c:catAx>
      <c:valAx>
        <c:axId val="40076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400769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999276375413606"/>
          <c:w val="0.99946404275503986"/>
          <c:h val="0.20753902609894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6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7DF2F-3DA2-4148-A8A2-C7CCBECAE87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48D50-8A0E-4A01-9C55-AAF61208DD8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314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7BB96-5CC4-4FBA-B6DA-4C0FA69C8B55}" type="datetimeFigureOut">
              <a:rPr lang="nl-NL" smtClean="0"/>
              <a:t>1-12-2016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9E7CB-B55B-433F-ACF3-9EACF2CD01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68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13397" rtl="0" eaLnBrk="1" latinLnBrk="0" hangingPunct="1">
      <a:defRPr sz="5426" kern="1200">
        <a:solidFill>
          <a:schemeClr val="tx1"/>
        </a:solidFill>
        <a:latin typeface="+mn-lt"/>
        <a:ea typeface="+mn-ea"/>
        <a:cs typeface="+mn-cs"/>
      </a:defRPr>
    </a:lvl1pPr>
    <a:lvl2pPr marL="2056698" algn="l" defTabSz="4113397" rtl="0" eaLnBrk="1" latinLnBrk="0" hangingPunct="1">
      <a:defRPr sz="5426" kern="1200">
        <a:solidFill>
          <a:schemeClr val="tx1"/>
        </a:solidFill>
        <a:latin typeface="+mn-lt"/>
        <a:ea typeface="+mn-ea"/>
        <a:cs typeface="+mn-cs"/>
      </a:defRPr>
    </a:lvl2pPr>
    <a:lvl3pPr marL="4113397" algn="l" defTabSz="4113397" rtl="0" eaLnBrk="1" latinLnBrk="0" hangingPunct="1">
      <a:defRPr sz="5426" kern="1200">
        <a:solidFill>
          <a:schemeClr val="tx1"/>
        </a:solidFill>
        <a:latin typeface="+mn-lt"/>
        <a:ea typeface="+mn-ea"/>
        <a:cs typeface="+mn-cs"/>
      </a:defRPr>
    </a:lvl3pPr>
    <a:lvl4pPr marL="6170095" algn="l" defTabSz="4113397" rtl="0" eaLnBrk="1" latinLnBrk="0" hangingPunct="1">
      <a:defRPr sz="5426" kern="1200">
        <a:solidFill>
          <a:schemeClr val="tx1"/>
        </a:solidFill>
        <a:latin typeface="+mn-lt"/>
        <a:ea typeface="+mn-ea"/>
        <a:cs typeface="+mn-cs"/>
      </a:defRPr>
    </a:lvl4pPr>
    <a:lvl5pPr marL="8226796" algn="l" defTabSz="4113397" rtl="0" eaLnBrk="1" latinLnBrk="0" hangingPunct="1">
      <a:defRPr sz="5426" kern="1200">
        <a:solidFill>
          <a:schemeClr val="tx1"/>
        </a:solidFill>
        <a:latin typeface="+mn-lt"/>
        <a:ea typeface="+mn-ea"/>
        <a:cs typeface="+mn-cs"/>
      </a:defRPr>
    </a:lvl5pPr>
    <a:lvl6pPr marL="10283495" algn="l" defTabSz="4113397" rtl="0" eaLnBrk="1" latinLnBrk="0" hangingPunct="1">
      <a:defRPr sz="5426" kern="1200">
        <a:solidFill>
          <a:schemeClr val="tx1"/>
        </a:solidFill>
        <a:latin typeface="+mn-lt"/>
        <a:ea typeface="+mn-ea"/>
        <a:cs typeface="+mn-cs"/>
      </a:defRPr>
    </a:lvl6pPr>
    <a:lvl7pPr marL="12340193" algn="l" defTabSz="4113397" rtl="0" eaLnBrk="1" latinLnBrk="0" hangingPunct="1">
      <a:defRPr sz="5426" kern="1200">
        <a:solidFill>
          <a:schemeClr val="tx1"/>
        </a:solidFill>
        <a:latin typeface="+mn-lt"/>
        <a:ea typeface="+mn-ea"/>
        <a:cs typeface="+mn-cs"/>
      </a:defRPr>
    </a:lvl7pPr>
    <a:lvl8pPr marL="14396891" algn="l" defTabSz="4113397" rtl="0" eaLnBrk="1" latinLnBrk="0" hangingPunct="1">
      <a:defRPr sz="5426" kern="1200">
        <a:solidFill>
          <a:schemeClr val="tx1"/>
        </a:solidFill>
        <a:latin typeface="+mn-lt"/>
        <a:ea typeface="+mn-ea"/>
        <a:cs typeface="+mn-cs"/>
      </a:defRPr>
    </a:lvl8pPr>
    <a:lvl9pPr marL="16453590" algn="l" defTabSz="4113397" rtl="0" eaLnBrk="1" latinLnBrk="0" hangingPunct="1">
      <a:defRPr sz="54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00026" y="7540117"/>
            <a:ext cx="25400375" cy="13606606"/>
          </a:xfrm>
        </p:spPr>
        <p:txBody>
          <a:bodyPr lIns="340200" rIns="340200" anchor="b" anchorCtr="0">
            <a:noAutofit/>
          </a:bodyPr>
          <a:lstStyle>
            <a:lvl1pPr algn="l">
              <a:defRPr sz="15112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00026" y="22961123"/>
            <a:ext cx="25400375" cy="10432808"/>
          </a:xfrm>
        </p:spPr>
        <p:txBody>
          <a:bodyPr lIns="340200" rIns="340200">
            <a:noAutofit/>
          </a:bodyPr>
          <a:lstStyle>
            <a:lvl1pPr marL="0" marR="0" indent="0" algn="l" defTabSz="38406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934">
                <a:solidFill>
                  <a:schemeClr val="accent3"/>
                </a:solidFill>
              </a:defRPr>
            </a:lvl1pPr>
            <a:lvl2pPr marL="192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40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60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8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01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21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42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62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grpSp>
        <p:nvGrpSpPr>
          <p:cNvPr id="75" name="Group 75"/>
          <p:cNvGrpSpPr>
            <a:grpSpLocks noChangeAspect="1"/>
          </p:cNvGrpSpPr>
          <p:nvPr userDrawn="1"/>
        </p:nvGrpSpPr>
        <p:grpSpPr bwMode="auto">
          <a:xfrm>
            <a:off x="-3903803" y="33298908"/>
            <a:ext cx="32735580" cy="12198593"/>
            <a:chOff x="0" y="19535"/>
            <a:chExt cx="23201" cy="7685"/>
          </a:xfrm>
        </p:grpSpPr>
        <p:sp>
          <p:nvSpPr>
            <p:cNvPr id="77" name="Freeform 76"/>
            <p:cNvSpPr>
              <a:spLocks/>
            </p:cNvSpPr>
            <p:nvPr userDrawn="1"/>
          </p:nvSpPr>
          <p:spPr bwMode="auto">
            <a:xfrm>
              <a:off x="2765" y="19535"/>
              <a:ext cx="20436" cy="6296"/>
            </a:xfrm>
            <a:custGeom>
              <a:avLst/>
              <a:gdLst>
                <a:gd name="T0" fmla="*/ 20436 w 20436"/>
                <a:gd name="T1" fmla="*/ 6296 h 6296"/>
                <a:gd name="T2" fmla="*/ 20436 w 20436"/>
                <a:gd name="T3" fmla="*/ 1574 h 6296"/>
                <a:gd name="T4" fmla="*/ 20436 w 20436"/>
                <a:gd name="T5" fmla="*/ 1574 h 6296"/>
                <a:gd name="T6" fmla="*/ 20235 w 20436"/>
                <a:gd name="T7" fmla="*/ 1621 h 6296"/>
                <a:gd name="T8" fmla="*/ 19657 w 20436"/>
                <a:gd name="T9" fmla="*/ 1753 h 6296"/>
                <a:gd name="T10" fmla="*/ 19238 w 20436"/>
                <a:gd name="T11" fmla="*/ 1829 h 6296"/>
                <a:gd name="T12" fmla="*/ 18734 w 20436"/>
                <a:gd name="T13" fmla="*/ 1923 h 6296"/>
                <a:gd name="T14" fmla="*/ 18156 w 20436"/>
                <a:gd name="T15" fmla="*/ 2017 h 6296"/>
                <a:gd name="T16" fmla="*/ 17504 w 20436"/>
                <a:gd name="T17" fmla="*/ 2112 h 6296"/>
                <a:gd name="T18" fmla="*/ 16783 w 20436"/>
                <a:gd name="T19" fmla="*/ 2196 h 6296"/>
                <a:gd name="T20" fmla="*/ 16004 w 20436"/>
                <a:gd name="T21" fmla="*/ 2272 h 6296"/>
                <a:gd name="T22" fmla="*/ 15161 w 20436"/>
                <a:gd name="T23" fmla="*/ 2328 h 6296"/>
                <a:gd name="T24" fmla="*/ 14716 w 20436"/>
                <a:gd name="T25" fmla="*/ 2357 h 6296"/>
                <a:gd name="T26" fmla="*/ 14265 w 20436"/>
                <a:gd name="T27" fmla="*/ 2375 h 6296"/>
                <a:gd name="T28" fmla="*/ 13794 w 20436"/>
                <a:gd name="T29" fmla="*/ 2394 h 6296"/>
                <a:gd name="T30" fmla="*/ 13317 w 20436"/>
                <a:gd name="T31" fmla="*/ 2404 h 6296"/>
                <a:gd name="T32" fmla="*/ 12824 w 20436"/>
                <a:gd name="T33" fmla="*/ 2404 h 6296"/>
                <a:gd name="T34" fmla="*/ 12320 w 20436"/>
                <a:gd name="T35" fmla="*/ 2394 h 6296"/>
                <a:gd name="T36" fmla="*/ 11806 w 20436"/>
                <a:gd name="T37" fmla="*/ 2385 h 6296"/>
                <a:gd name="T38" fmla="*/ 11286 w 20436"/>
                <a:gd name="T39" fmla="*/ 2366 h 6296"/>
                <a:gd name="T40" fmla="*/ 10751 w 20436"/>
                <a:gd name="T41" fmla="*/ 2338 h 6296"/>
                <a:gd name="T42" fmla="*/ 10210 w 20436"/>
                <a:gd name="T43" fmla="*/ 2300 h 6296"/>
                <a:gd name="T44" fmla="*/ 10210 w 20436"/>
                <a:gd name="T45" fmla="*/ 2300 h 6296"/>
                <a:gd name="T46" fmla="*/ 9669 w 20436"/>
                <a:gd name="T47" fmla="*/ 2253 h 6296"/>
                <a:gd name="T48" fmla="*/ 9134 w 20436"/>
                <a:gd name="T49" fmla="*/ 2196 h 6296"/>
                <a:gd name="T50" fmla="*/ 8609 w 20436"/>
                <a:gd name="T51" fmla="*/ 2140 h 6296"/>
                <a:gd name="T52" fmla="*/ 8095 w 20436"/>
                <a:gd name="T53" fmla="*/ 2064 h 6296"/>
                <a:gd name="T54" fmla="*/ 7597 w 20436"/>
                <a:gd name="T55" fmla="*/ 1998 h 6296"/>
                <a:gd name="T56" fmla="*/ 7104 w 20436"/>
                <a:gd name="T57" fmla="*/ 1914 h 6296"/>
                <a:gd name="T58" fmla="*/ 6621 w 20436"/>
                <a:gd name="T59" fmla="*/ 1838 h 6296"/>
                <a:gd name="T60" fmla="*/ 6155 w 20436"/>
                <a:gd name="T61" fmla="*/ 1744 h 6296"/>
                <a:gd name="T62" fmla="*/ 5699 w 20436"/>
                <a:gd name="T63" fmla="*/ 1659 h 6296"/>
                <a:gd name="T64" fmla="*/ 5259 w 20436"/>
                <a:gd name="T65" fmla="*/ 1565 h 6296"/>
                <a:gd name="T66" fmla="*/ 4416 w 20436"/>
                <a:gd name="T67" fmla="*/ 1367 h 6296"/>
                <a:gd name="T68" fmla="*/ 3637 w 20436"/>
                <a:gd name="T69" fmla="*/ 1169 h 6296"/>
                <a:gd name="T70" fmla="*/ 2916 w 20436"/>
                <a:gd name="T71" fmla="*/ 981 h 6296"/>
                <a:gd name="T72" fmla="*/ 2269 w 20436"/>
                <a:gd name="T73" fmla="*/ 783 h 6296"/>
                <a:gd name="T74" fmla="*/ 1691 w 20436"/>
                <a:gd name="T75" fmla="*/ 604 h 6296"/>
                <a:gd name="T76" fmla="*/ 1193 w 20436"/>
                <a:gd name="T77" fmla="*/ 443 h 6296"/>
                <a:gd name="T78" fmla="*/ 774 w 20436"/>
                <a:gd name="T79" fmla="*/ 293 h 6296"/>
                <a:gd name="T80" fmla="*/ 196 w 20436"/>
                <a:gd name="T81" fmla="*/ 76 h 6296"/>
                <a:gd name="T82" fmla="*/ 0 w 20436"/>
                <a:gd name="T83" fmla="*/ 0 h 6296"/>
                <a:gd name="T84" fmla="*/ 0 w 20436"/>
                <a:gd name="T85" fmla="*/ 6296 h 6296"/>
                <a:gd name="T86" fmla="*/ 20436 w 20436"/>
                <a:gd name="T87" fmla="*/ 6296 h 6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36" h="6296">
                  <a:moveTo>
                    <a:pt x="20436" y="6296"/>
                  </a:moveTo>
                  <a:lnTo>
                    <a:pt x="20436" y="1574"/>
                  </a:lnTo>
                  <a:lnTo>
                    <a:pt x="20436" y="1574"/>
                  </a:lnTo>
                  <a:lnTo>
                    <a:pt x="20235" y="1621"/>
                  </a:lnTo>
                  <a:lnTo>
                    <a:pt x="19657" y="1753"/>
                  </a:lnTo>
                  <a:lnTo>
                    <a:pt x="19238" y="1829"/>
                  </a:lnTo>
                  <a:lnTo>
                    <a:pt x="18734" y="1923"/>
                  </a:lnTo>
                  <a:lnTo>
                    <a:pt x="18156" y="2017"/>
                  </a:lnTo>
                  <a:lnTo>
                    <a:pt x="17504" y="2112"/>
                  </a:lnTo>
                  <a:lnTo>
                    <a:pt x="16783" y="2196"/>
                  </a:lnTo>
                  <a:lnTo>
                    <a:pt x="16004" y="2272"/>
                  </a:lnTo>
                  <a:lnTo>
                    <a:pt x="15161" y="2328"/>
                  </a:lnTo>
                  <a:lnTo>
                    <a:pt x="14716" y="2357"/>
                  </a:lnTo>
                  <a:lnTo>
                    <a:pt x="14265" y="2375"/>
                  </a:lnTo>
                  <a:lnTo>
                    <a:pt x="13794" y="2394"/>
                  </a:lnTo>
                  <a:lnTo>
                    <a:pt x="13317" y="2404"/>
                  </a:lnTo>
                  <a:lnTo>
                    <a:pt x="12824" y="2404"/>
                  </a:lnTo>
                  <a:lnTo>
                    <a:pt x="12320" y="2394"/>
                  </a:lnTo>
                  <a:lnTo>
                    <a:pt x="11806" y="2385"/>
                  </a:lnTo>
                  <a:lnTo>
                    <a:pt x="11286" y="2366"/>
                  </a:lnTo>
                  <a:lnTo>
                    <a:pt x="10751" y="2338"/>
                  </a:lnTo>
                  <a:lnTo>
                    <a:pt x="10210" y="2300"/>
                  </a:lnTo>
                  <a:lnTo>
                    <a:pt x="10210" y="2300"/>
                  </a:lnTo>
                  <a:lnTo>
                    <a:pt x="9669" y="2253"/>
                  </a:lnTo>
                  <a:lnTo>
                    <a:pt x="9134" y="2196"/>
                  </a:lnTo>
                  <a:lnTo>
                    <a:pt x="8609" y="2140"/>
                  </a:lnTo>
                  <a:lnTo>
                    <a:pt x="8095" y="2064"/>
                  </a:lnTo>
                  <a:lnTo>
                    <a:pt x="7597" y="1998"/>
                  </a:lnTo>
                  <a:lnTo>
                    <a:pt x="7104" y="1914"/>
                  </a:lnTo>
                  <a:lnTo>
                    <a:pt x="6621" y="1838"/>
                  </a:lnTo>
                  <a:lnTo>
                    <a:pt x="6155" y="1744"/>
                  </a:lnTo>
                  <a:lnTo>
                    <a:pt x="5699" y="1659"/>
                  </a:lnTo>
                  <a:lnTo>
                    <a:pt x="5259" y="1565"/>
                  </a:lnTo>
                  <a:lnTo>
                    <a:pt x="4416" y="1367"/>
                  </a:lnTo>
                  <a:lnTo>
                    <a:pt x="3637" y="1169"/>
                  </a:lnTo>
                  <a:lnTo>
                    <a:pt x="2916" y="981"/>
                  </a:lnTo>
                  <a:lnTo>
                    <a:pt x="2269" y="783"/>
                  </a:lnTo>
                  <a:lnTo>
                    <a:pt x="1691" y="604"/>
                  </a:lnTo>
                  <a:lnTo>
                    <a:pt x="1193" y="443"/>
                  </a:lnTo>
                  <a:lnTo>
                    <a:pt x="774" y="293"/>
                  </a:lnTo>
                  <a:lnTo>
                    <a:pt x="196" y="76"/>
                  </a:lnTo>
                  <a:lnTo>
                    <a:pt x="0" y="0"/>
                  </a:lnTo>
                  <a:lnTo>
                    <a:pt x="0" y="6296"/>
                  </a:lnTo>
                  <a:lnTo>
                    <a:pt x="20436" y="6296"/>
                  </a:lnTo>
                  <a:close/>
                </a:path>
              </a:pathLst>
            </a:custGeom>
            <a:solidFill>
              <a:srgbClr val="D09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2578"/>
            </a:p>
          </p:txBody>
        </p:sp>
        <p:sp>
          <p:nvSpPr>
            <p:cNvPr id="78" name="Freeform 77"/>
            <p:cNvSpPr>
              <a:spLocks/>
            </p:cNvSpPr>
            <p:nvPr userDrawn="1"/>
          </p:nvSpPr>
          <p:spPr bwMode="auto">
            <a:xfrm>
              <a:off x="0" y="20924"/>
              <a:ext cx="20436" cy="6296"/>
            </a:xfrm>
            <a:custGeom>
              <a:avLst/>
              <a:gdLst>
                <a:gd name="T0" fmla="*/ 20436 w 20436"/>
                <a:gd name="T1" fmla="*/ 6296 h 6296"/>
                <a:gd name="T2" fmla="*/ 20436 w 20436"/>
                <a:gd name="T3" fmla="*/ 1574 h 6296"/>
                <a:gd name="T4" fmla="*/ 20436 w 20436"/>
                <a:gd name="T5" fmla="*/ 1574 h 6296"/>
                <a:gd name="T6" fmla="*/ 20235 w 20436"/>
                <a:gd name="T7" fmla="*/ 1621 h 6296"/>
                <a:gd name="T8" fmla="*/ 19657 w 20436"/>
                <a:gd name="T9" fmla="*/ 1753 h 6296"/>
                <a:gd name="T10" fmla="*/ 19238 w 20436"/>
                <a:gd name="T11" fmla="*/ 1829 h 6296"/>
                <a:gd name="T12" fmla="*/ 18734 w 20436"/>
                <a:gd name="T13" fmla="*/ 1923 h 6296"/>
                <a:gd name="T14" fmla="*/ 18156 w 20436"/>
                <a:gd name="T15" fmla="*/ 2017 h 6296"/>
                <a:gd name="T16" fmla="*/ 17504 w 20436"/>
                <a:gd name="T17" fmla="*/ 2112 h 6296"/>
                <a:gd name="T18" fmla="*/ 16783 w 20436"/>
                <a:gd name="T19" fmla="*/ 2196 h 6296"/>
                <a:gd name="T20" fmla="*/ 16004 w 20436"/>
                <a:gd name="T21" fmla="*/ 2272 h 6296"/>
                <a:gd name="T22" fmla="*/ 15161 w 20436"/>
                <a:gd name="T23" fmla="*/ 2328 h 6296"/>
                <a:gd name="T24" fmla="*/ 14716 w 20436"/>
                <a:gd name="T25" fmla="*/ 2357 h 6296"/>
                <a:gd name="T26" fmla="*/ 14265 w 20436"/>
                <a:gd name="T27" fmla="*/ 2375 h 6296"/>
                <a:gd name="T28" fmla="*/ 13794 w 20436"/>
                <a:gd name="T29" fmla="*/ 2394 h 6296"/>
                <a:gd name="T30" fmla="*/ 13317 w 20436"/>
                <a:gd name="T31" fmla="*/ 2404 h 6296"/>
                <a:gd name="T32" fmla="*/ 12824 w 20436"/>
                <a:gd name="T33" fmla="*/ 2404 h 6296"/>
                <a:gd name="T34" fmla="*/ 12320 w 20436"/>
                <a:gd name="T35" fmla="*/ 2394 h 6296"/>
                <a:gd name="T36" fmla="*/ 11806 w 20436"/>
                <a:gd name="T37" fmla="*/ 2385 h 6296"/>
                <a:gd name="T38" fmla="*/ 11286 w 20436"/>
                <a:gd name="T39" fmla="*/ 2366 h 6296"/>
                <a:gd name="T40" fmla="*/ 10751 w 20436"/>
                <a:gd name="T41" fmla="*/ 2338 h 6296"/>
                <a:gd name="T42" fmla="*/ 10210 w 20436"/>
                <a:gd name="T43" fmla="*/ 2300 h 6296"/>
                <a:gd name="T44" fmla="*/ 10210 w 20436"/>
                <a:gd name="T45" fmla="*/ 2300 h 6296"/>
                <a:gd name="T46" fmla="*/ 9669 w 20436"/>
                <a:gd name="T47" fmla="*/ 2253 h 6296"/>
                <a:gd name="T48" fmla="*/ 9134 w 20436"/>
                <a:gd name="T49" fmla="*/ 2196 h 6296"/>
                <a:gd name="T50" fmla="*/ 8609 w 20436"/>
                <a:gd name="T51" fmla="*/ 2140 h 6296"/>
                <a:gd name="T52" fmla="*/ 8095 w 20436"/>
                <a:gd name="T53" fmla="*/ 2064 h 6296"/>
                <a:gd name="T54" fmla="*/ 7597 w 20436"/>
                <a:gd name="T55" fmla="*/ 1998 h 6296"/>
                <a:gd name="T56" fmla="*/ 7104 w 20436"/>
                <a:gd name="T57" fmla="*/ 1914 h 6296"/>
                <a:gd name="T58" fmla="*/ 6621 w 20436"/>
                <a:gd name="T59" fmla="*/ 1838 h 6296"/>
                <a:gd name="T60" fmla="*/ 6155 w 20436"/>
                <a:gd name="T61" fmla="*/ 1744 h 6296"/>
                <a:gd name="T62" fmla="*/ 5699 w 20436"/>
                <a:gd name="T63" fmla="*/ 1659 h 6296"/>
                <a:gd name="T64" fmla="*/ 5259 w 20436"/>
                <a:gd name="T65" fmla="*/ 1565 h 6296"/>
                <a:gd name="T66" fmla="*/ 4416 w 20436"/>
                <a:gd name="T67" fmla="*/ 1367 h 6296"/>
                <a:gd name="T68" fmla="*/ 3637 w 20436"/>
                <a:gd name="T69" fmla="*/ 1169 h 6296"/>
                <a:gd name="T70" fmla="*/ 2916 w 20436"/>
                <a:gd name="T71" fmla="*/ 981 h 6296"/>
                <a:gd name="T72" fmla="*/ 2269 w 20436"/>
                <a:gd name="T73" fmla="*/ 783 h 6296"/>
                <a:gd name="T74" fmla="*/ 1691 w 20436"/>
                <a:gd name="T75" fmla="*/ 604 h 6296"/>
                <a:gd name="T76" fmla="*/ 1193 w 20436"/>
                <a:gd name="T77" fmla="*/ 443 h 6296"/>
                <a:gd name="T78" fmla="*/ 774 w 20436"/>
                <a:gd name="T79" fmla="*/ 293 h 6296"/>
                <a:gd name="T80" fmla="*/ 196 w 20436"/>
                <a:gd name="T81" fmla="*/ 76 h 6296"/>
                <a:gd name="T82" fmla="*/ 0 w 20436"/>
                <a:gd name="T83" fmla="*/ 0 h 6296"/>
                <a:gd name="T84" fmla="*/ 0 w 20436"/>
                <a:gd name="T85" fmla="*/ 6296 h 6296"/>
                <a:gd name="T86" fmla="*/ 20436 w 20436"/>
                <a:gd name="T87" fmla="*/ 6296 h 6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36" h="6296">
                  <a:moveTo>
                    <a:pt x="20436" y="6296"/>
                  </a:moveTo>
                  <a:lnTo>
                    <a:pt x="20436" y="1574"/>
                  </a:lnTo>
                  <a:lnTo>
                    <a:pt x="20436" y="1574"/>
                  </a:lnTo>
                  <a:lnTo>
                    <a:pt x="20235" y="1621"/>
                  </a:lnTo>
                  <a:lnTo>
                    <a:pt x="19657" y="1753"/>
                  </a:lnTo>
                  <a:lnTo>
                    <a:pt x="19238" y="1829"/>
                  </a:lnTo>
                  <a:lnTo>
                    <a:pt x="18734" y="1923"/>
                  </a:lnTo>
                  <a:lnTo>
                    <a:pt x="18156" y="2017"/>
                  </a:lnTo>
                  <a:lnTo>
                    <a:pt x="17504" y="2112"/>
                  </a:lnTo>
                  <a:lnTo>
                    <a:pt x="16783" y="2196"/>
                  </a:lnTo>
                  <a:lnTo>
                    <a:pt x="16004" y="2272"/>
                  </a:lnTo>
                  <a:lnTo>
                    <a:pt x="15161" y="2328"/>
                  </a:lnTo>
                  <a:lnTo>
                    <a:pt x="14716" y="2357"/>
                  </a:lnTo>
                  <a:lnTo>
                    <a:pt x="14265" y="2375"/>
                  </a:lnTo>
                  <a:lnTo>
                    <a:pt x="13794" y="2394"/>
                  </a:lnTo>
                  <a:lnTo>
                    <a:pt x="13317" y="2404"/>
                  </a:lnTo>
                  <a:lnTo>
                    <a:pt x="12824" y="2404"/>
                  </a:lnTo>
                  <a:lnTo>
                    <a:pt x="12320" y="2394"/>
                  </a:lnTo>
                  <a:lnTo>
                    <a:pt x="11806" y="2385"/>
                  </a:lnTo>
                  <a:lnTo>
                    <a:pt x="11286" y="2366"/>
                  </a:lnTo>
                  <a:lnTo>
                    <a:pt x="10751" y="2338"/>
                  </a:lnTo>
                  <a:lnTo>
                    <a:pt x="10210" y="2300"/>
                  </a:lnTo>
                  <a:lnTo>
                    <a:pt x="10210" y="2300"/>
                  </a:lnTo>
                  <a:lnTo>
                    <a:pt x="9669" y="2253"/>
                  </a:lnTo>
                  <a:lnTo>
                    <a:pt x="9134" y="2196"/>
                  </a:lnTo>
                  <a:lnTo>
                    <a:pt x="8609" y="2140"/>
                  </a:lnTo>
                  <a:lnTo>
                    <a:pt x="8095" y="2064"/>
                  </a:lnTo>
                  <a:lnTo>
                    <a:pt x="7597" y="1998"/>
                  </a:lnTo>
                  <a:lnTo>
                    <a:pt x="7104" y="1914"/>
                  </a:lnTo>
                  <a:lnTo>
                    <a:pt x="6621" y="1838"/>
                  </a:lnTo>
                  <a:lnTo>
                    <a:pt x="6155" y="1744"/>
                  </a:lnTo>
                  <a:lnTo>
                    <a:pt x="5699" y="1659"/>
                  </a:lnTo>
                  <a:lnTo>
                    <a:pt x="5259" y="1565"/>
                  </a:lnTo>
                  <a:lnTo>
                    <a:pt x="4416" y="1367"/>
                  </a:lnTo>
                  <a:lnTo>
                    <a:pt x="3637" y="1169"/>
                  </a:lnTo>
                  <a:lnTo>
                    <a:pt x="2916" y="981"/>
                  </a:lnTo>
                  <a:lnTo>
                    <a:pt x="2269" y="783"/>
                  </a:lnTo>
                  <a:lnTo>
                    <a:pt x="1691" y="604"/>
                  </a:lnTo>
                  <a:lnTo>
                    <a:pt x="1193" y="443"/>
                  </a:lnTo>
                  <a:lnTo>
                    <a:pt x="774" y="293"/>
                  </a:lnTo>
                  <a:lnTo>
                    <a:pt x="196" y="76"/>
                  </a:lnTo>
                  <a:lnTo>
                    <a:pt x="0" y="0"/>
                  </a:lnTo>
                  <a:lnTo>
                    <a:pt x="0" y="6296"/>
                  </a:lnTo>
                  <a:lnTo>
                    <a:pt x="20436" y="62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2578"/>
            </a:p>
          </p:txBody>
        </p:sp>
        <p:sp>
          <p:nvSpPr>
            <p:cNvPr id="79" name="Freeform 78"/>
            <p:cNvSpPr>
              <a:spLocks/>
            </p:cNvSpPr>
            <p:nvPr userDrawn="1"/>
          </p:nvSpPr>
          <p:spPr bwMode="auto">
            <a:xfrm>
              <a:off x="2762" y="19565"/>
              <a:ext cx="20436" cy="6616"/>
            </a:xfrm>
            <a:custGeom>
              <a:avLst/>
              <a:gdLst>
                <a:gd name="T0" fmla="*/ 20436 w 20436"/>
                <a:gd name="T1" fmla="*/ 6616 h 6616"/>
                <a:gd name="T2" fmla="*/ 20436 w 20436"/>
                <a:gd name="T3" fmla="*/ 2799 h 6616"/>
                <a:gd name="T4" fmla="*/ 20436 w 20436"/>
                <a:gd name="T5" fmla="*/ 2799 h 6616"/>
                <a:gd name="T6" fmla="*/ 20235 w 20436"/>
                <a:gd name="T7" fmla="*/ 2837 h 6616"/>
                <a:gd name="T8" fmla="*/ 19657 w 20436"/>
                <a:gd name="T9" fmla="*/ 2922 h 6616"/>
                <a:gd name="T10" fmla="*/ 19238 w 20436"/>
                <a:gd name="T11" fmla="*/ 2978 h 6616"/>
                <a:gd name="T12" fmla="*/ 18740 w 20436"/>
                <a:gd name="T13" fmla="*/ 3035 h 6616"/>
                <a:gd name="T14" fmla="*/ 18162 w 20436"/>
                <a:gd name="T15" fmla="*/ 3082 h 6616"/>
                <a:gd name="T16" fmla="*/ 17510 w 20436"/>
                <a:gd name="T17" fmla="*/ 3138 h 6616"/>
                <a:gd name="T18" fmla="*/ 16789 w 20436"/>
                <a:gd name="T19" fmla="*/ 3176 h 6616"/>
                <a:gd name="T20" fmla="*/ 16010 w 20436"/>
                <a:gd name="T21" fmla="*/ 3204 h 6616"/>
                <a:gd name="T22" fmla="*/ 15167 w 20436"/>
                <a:gd name="T23" fmla="*/ 3223 h 6616"/>
                <a:gd name="T24" fmla="*/ 14265 w 20436"/>
                <a:gd name="T25" fmla="*/ 3214 h 6616"/>
                <a:gd name="T26" fmla="*/ 13799 w 20436"/>
                <a:gd name="T27" fmla="*/ 3204 h 6616"/>
                <a:gd name="T28" fmla="*/ 13317 w 20436"/>
                <a:gd name="T29" fmla="*/ 3185 h 6616"/>
                <a:gd name="T30" fmla="*/ 12829 w 20436"/>
                <a:gd name="T31" fmla="*/ 3167 h 6616"/>
                <a:gd name="T32" fmla="*/ 12325 w 20436"/>
                <a:gd name="T33" fmla="*/ 3138 h 6616"/>
                <a:gd name="T34" fmla="*/ 11811 w 20436"/>
                <a:gd name="T35" fmla="*/ 3101 h 6616"/>
                <a:gd name="T36" fmla="*/ 11286 w 20436"/>
                <a:gd name="T37" fmla="*/ 3054 h 6616"/>
                <a:gd name="T38" fmla="*/ 10756 w 20436"/>
                <a:gd name="T39" fmla="*/ 3006 h 6616"/>
                <a:gd name="T40" fmla="*/ 10210 w 20436"/>
                <a:gd name="T41" fmla="*/ 2940 h 6616"/>
                <a:gd name="T42" fmla="*/ 10210 w 20436"/>
                <a:gd name="T43" fmla="*/ 2940 h 6616"/>
                <a:gd name="T44" fmla="*/ 9669 w 20436"/>
                <a:gd name="T45" fmla="*/ 2874 h 6616"/>
                <a:gd name="T46" fmla="*/ 9139 w 20436"/>
                <a:gd name="T47" fmla="*/ 2790 h 6616"/>
                <a:gd name="T48" fmla="*/ 8614 w 20436"/>
                <a:gd name="T49" fmla="*/ 2705 h 6616"/>
                <a:gd name="T50" fmla="*/ 8100 w 20436"/>
                <a:gd name="T51" fmla="*/ 2611 h 6616"/>
                <a:gd name="T52" fmla="*/ 7597 w 20436"/>
                <a:gd name="T53" fmla="*/ 2516 h 6616"/>
                <a:gd name="T54" fmla="*/ 7104 w 20436"/>
                <a:gd name="T55" fmla="*/ 2403 h 6616"/>
                <a:gd name="T56" fmla="*/ 6626 w 20436"/>
                <a:gd name="T57" fmla="*/ 2300 h 6616"/>
                <a:gd name="T58" fmla="*/ 6160 w 20436"/>
                <a:gd name="T59" fmla="*/ 2186 h 6616"/>
                <a:gd name="T60" fmla="*/ 5704 w 20436"/>
                <a:gd name="T61" fmla="*/ 2064 h 6616"/>
                <a:gd name="T62" fmla="*/ 5259 w 20436"/>
                <a:gd name="T63" fmla="*/ 1941 h 6616"/>
                <a:gd name="T64" fmla="*/ 4835 w 20436"/>
                <a:gd name="T65" fmla="*/ 1819 h 6616"/>
                <a:gd name="T66" fmla="*/ 4421 w 20436"/>
                <a:gd name="T67" fmla="*/ 1696 h 6616"/>
                <a:gd name="T68" fmla="*/ 3637 w 20436"/>
                <a:gd name="T69" fmla="*/ 1451 h 6616"/>
                <a:gd name="T70" fmla="*/ 2921 w 20436"/>
                <a:gd name="T71" fmla="*/ 1206 h 6616"/>
                <a:gd name="T72" fmla="*/ 2269 w 20436"/>
                <a:gd name="T73" fmla="*/ 971 h 6616"/>
                <a:gd name="T74" fmla="*/ 1696 w 20436"/>
                <a:gd name="T75" fmla="*/ 745 h 6616"/>
                <a:gd name="T76" fmla="*/ 1193 w 20436"/>
                <a:gd name="T77" fmla="*/ 537 h 6616"/>
                <a:gd name="T78" fmla="*/ 774 w 20436"/>
                <a:gd name="T79" fmla="*/ 358 h 6616"/>
                <a:gd name="T80" fmla="*/ 440 w 20436"/>
                <a:gd name="T81" fmla="*/ 207 h 6616"/>
                <a:gd name="T82" fmla="*/ 201 w 20436"/>
                <a:gd name="T83" fmla="*/ 94 h 6616"/>
                <a:gd name="T84" fmla="*/ 0 w 20436"/>
                <a:gd name="T85" fmla="*/ 0 h 6616"/>
                <a:gd name="T86" fmla="*/ 0 w 20436"/>
                <a:gd name="T87" fmla="*/ 6616 h 6616"/>
                <a:gd name="T88" fmla="*/ 20436 w 20436"/>
                <a:gd name="T89" fmla="*/ 6616 h 6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36" h="6616">
                  <a:moveTo>
                    <a:pt x="20436" y="6616"/>
                  </a:moveTo>
                  <a:lnTo>
                    <a:pt x="20436" y="2799"/>
                  </a:lnTo>
                  <a:lnTo>
                    <a:pt x="20436" y="2799"/>
                  </a:lnTo>
                  <a:lnTo>
                    <a:pt x="20235" y="2837"/>
                  </a:lnTo>
                  <a:lnTo>
                    <a:pt x="19657" y="2922"/>
                  </a:lnTo>
                  <a:lnTo>
                    <a:pt x="19238" y="2978"/>
                  </a:lnTo>
                  <a:lnTo>
                    <a:pt x="18740" y="3035"/>
                  </a:lnTo>
                  <a:lnTo>
                    <a:pt x="18162" y="3082"/>
                  </a:lnTo>
                  <a:lnTo>
                    <a:pt x="17510" y="3138"/>
                  </a:lnTo>
                  <a:lnTo>
                    <a:pt x="16789" y="3176"/>
                  </a:lnTo>
                  <a:lnTo>
                    <a:pt x="16010" y="3204"/>
                  </a:lnTo>
                  <a:lnTo>
                    <a:pt x="15167" y="3223"/>
                  </a:lnTo>
                  <a:lnTo>
                    <a:pt x="14265" y="3214"/>
                  </a:lnTo>
                  <a:lnTo>
                    <a:pt x="13799" y="3204"/>
                  </a:lnTo>
                  <a:lnTo>
                    <a:pt x="13317" y="3185"/>
                  </a:lnTo>
                  <a:lnTo>
                    <a:pt x="12829" y="3167"/>
                  </a:lnTo>
                  <a:lnTo>
                    <a:pt x="12325" y="3138"/>
                  </a:lnTo>
                  <a:lnTo>
                    <a:pt x="11811" y="3101"/>
                  </a:lnTo>
                  <a:lnTo>
                    <a:pt x="11286" y="3054"/>
                  </a:lnTo>
                  <a:lnTo>
                    <a:pt x="10756" y="3006"/>
                  </a:lnTo>
                  <a:lnTo>
                    <a:pt x="10210" y="2940"/>
                  </a:lnTo>
                  <a:lnTo>
                    <a:pt x="10210" y="2940"/>
                  </a:lnTo>
                  <a:lnTo>
                    <a:pt x="9669" y="2874"/>
                  </a:lnTo>
                  <a:lnTo>
                    <a:pt x="9139" y="2790"/>
                  </a:lnTo>
                  <a:lnTo>
                    <a:pt x="8614" y="2705"/>
                  </a:lnTo>
                  <a:lnTo>
                    <a:pt x="8100" y="2611"/>
                  </a:lnTo>
                  <a:lnTo>
                    <a:pt x="7597" y="2516"/>
                  </a:lnTo>
                  <a:lnTo>
                    <a:pt x="7104" y="2403"/>
                  </a:lnTo>
                  <a:lnTo>
                    <a:pt x="6626" y="2300"/>
                  </a:lnTo>
                  <a:lnTo>
                    <a:pt x="6160" y="2186"/>
                  </a:lnTo>
                  <a:lnTo>
                    <a:pt x="5704" y="2064"/>
                  </a:lnTo>
                  <a:lnTo>
                    <a:pt x="5259" y="1941"/>
                  </a:lnTo>
                  <a:lnTo>
                    <a:pt x="4835" y="1819"/>
                  </a:lnTo>
                  <a:lnTo>
                    <a:pt x="4421" y="1696"/>
                  </a:lnTo>
                  <a:lnTo>
                    <a:pt x="3637" y="1451"/>
                  </a:lnTo>
                  <a:lnTo>
                    <a:pt x="2921" y="1206"/>
                  </a:lnTo>
                  <a:lnTo>
                    <a:pt x="2269" y="971"/>
                  </a:lnTo>
                  <a:lnTo>
                    <a:pt x="1696" y="745"/>
                  </a:lnTo>
                  <a:lnTo>
                    <a:pt x="1193" y="537"/>
                  </a:lnTo>
                  <a:lnTo>
                    <a:pt x="774" y="358"/>
                  </a:lnTo>
                  <a:lnTo>
                    <a:pt x="440" y="207"/>
                  </a:lnTo>
                  <a:lnTo>
                    <a:pt x="201" y="94"/>
                  </a:lnTo>
                  <a:lnTo>
                    <a:pt x="0" y="0"/>
                  </a:lnTo>
                  <a:lnTo>
                    <a:pt x="0" y="6616"/>
                  </a:lnTo>
                  <a:lnTo>
                    <a:pt x="20436" y="6616"/>
                  </a:lnTo>
                  <a:close/>
                </a:path>
              </a:pathLst>
            </a:custGeom>
            <a:solidFill>
              <a:srgbClr val="004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2578"/>
            </a:p>
          </p:txBody>
        </p:sp>
        <p:sp>
          <p:nvSpPr>
            <p:cNvPr id="80" name="Freeform 79"/>
            <p:cNvSpPr>
              <a:spLocks/>
            </p:cNvSpPr>
            <p:nvPr userDrawn="1"/>
          </p:nvSpPr>
          <p:spPr bwMode="auto">
            <a:xfrm>
              <a:off x="0" y="20604"/>
              <a:ext cx="20436" cy="6616"/>
            </a:xfrm>
            <a:custGeom>
              <a:avLst/>
              <a:gdLst>
                <a:gd name="T0" fmla="*/ 20436 w 20436"/>
                <a:gd name="T1" fmla="*/ 6616 h 6616"/>
                <a:gd name="T2" fmla="*/ 20436 w 20436"/>
                <a:gd name="T3" fmla="*/ 2799 h 6616"/>
                <a:gd name="T4" fmla="*/ 20436 w 20436"/>
                <a:gd name="T5" fmla="*/ 2799 h 6616"/>
                <a:gd name="T6" fmla="*/ 20235 w 20436"/>
                <a:gd name="T7" fmla="*/ 2837 h 6616"/>
                <a:gd name="T8" fmla="*/ 19657 w 20436"/>
                <a:gd name="T9" fmla="*/ 2922 h 6616"/>
                <a:gd name="T10" fmla="*/ 19238 w 20436"/>
                <a:gd name="T11" fmla="*/ 2978 h 6616"/>
                <a:gd name="T12" fmla="*/ 18740 w 20436"/>
                <a:gd name="T13" fmla="*/ 3035 h 6616"/>
                <a:gd name="T14" fmla="*/ 18162 w 20436"/>
                <a:gd name="T15" fmla="*/ 3082 h 6616"/>
                <a:gd name="T16" fmla="*/ 17510 w 20436"/>
                <a:gd name="T17" fmla="*/ 3138 h 6616"/>
                <a:gd name="T18" fmla="*/ 16789 w 20436"/>
                <a:gd name="T19" fmla="*/ 3176 h 6616"/>
                <a:gd name="T20" fmla="*/ 16010 w 20436"/>
                <a:gd name="T21" fmla="*/ 3204 h 6616"/>
                <a:gd name="T22" fmla="*/ 15167 w 20436"/>
                <a:gd name="T23" fmla="*/ 3223 h 6616"/>
                <a:gd name="T24" fmla="*/ 14265 w 20436"/>
                <a:gd name="T25" fmla="*/ 3214 h 6616"/>
                <a:gd name="T26" fmla="*/ 13799 w 20436"/>
                <a:gd name="T27" fmla="*/ 3204 h 6616"/>
                <a:gd name="T28" fmla="*/ 13317 w 20436"/>
                <a:gd name="T29" fmla="*/ 3185 h 6616"/>
                <a:gd name="T30" fmla="*/ 12829 w 20436"/>
                <a:gd name="T31" fmla="*/ 3167 h 6616"/>
                <a:gd name="T32" fmla="*/ 12325 w 20436"/>
                <a:gd name="T33" fmla="*/ 3138 h 6616"/>
                <a:gd name="T34" fmla="*/ 11811 w 20436"/>
                <a:gd name="T35" fmla="*/ 3101 h 6616"/>
                <a:gd name="T36" fmla="*/ 11286 w 20436"/>
                <a:gd name="T37" fmla="*/ 3054 h 6616"/>
                <a:gd name="T38" fmla="*/ 10756 w 20436"/>
                <a:gd name="T39" fmla="*/ 3006 h 6616"/>
                <a:gd name="T40" fmla="*/ 10210 w 20436"/>
                <a:gd name="T41" fmla="*/ 2940 h 6616"/>
                <a:gd name="T42" fmla="*/ 10210 w 20436"/>
                <a:gd name="T43" fmla="*/ 2940 h 6616"/>
                <a:gd name="T44" fmla="*/ 9669 w 20436"/>
                <a:gd name="T45" fmla="*/ 2874 h 6616"/>
                <a:gd name="T46" fmla="*/ 9139 w 20436"/>
                <a:gd name="T47" fmla="*/ 2790 h 6616"/>
                <a:gd name="T48" fmla="*/ 8614 w 20436"/>
                <a:gd name="T49" fmla="*/ 2705 h 6616"/>
                <a:gd name="T50" fmla="*/ 8100 w 20436"/>
                <a:gd name="T51" fmla="*/ 2611 h 6616"/>
                <a:gd name="T52" fmla="*/ 7597 w 20436"/>
                <a:gd name="T53" fmla="*/ 2516 h 6616"/>
                <a:gd name="T54" fmla="*/ 7104 w 20436"/>
                <a:gd name="T55" fmla="*/ 2403 h 6616"/>
                <a:gd name="T56" fmla="*/ 6626 w 20436"/>
                <a:gd name="T57" fmla="*/ 2300 h 6616"/>
                <a:gd name="T58" fmla="*/ 6160 w 20436"/>
                <a:gd name="T59" fmla="*/ 2186 h 6616"/>
                <a:gd name="T60" fmla="*/ 5704 w 20436"/>
                <a:gd name="T61" fmla="*/ 2064 h 6616"/>
                <a:gd name="T62" fmla="*/ 5259 w 20436"/>
                <a:gd name="T63" fmla="*/ 1941 h 6616"/>
                <a:gd name="T64" fmla="*/ 4835 w 20436"/>
                <a:gd name="T65" fmla="*/ 1819 h 6616"/>
                <a:gd name="T66" fmla="*/ 4421 w 20436"/>
                <a:gd name="T67" fmla="*/ 1696 h 6616"/>
                <a:gd name="T68" fmla="*/ 3637 w 20436"/>
                <a:gd name="T69" fmla="*/ 1451 h 6616"/>
                <a:gd name="T70" fmla="*/ 2921 w 20436"/>
                <a:gd name="T71" fmla="*/ 1206 h 6616"/>
                <a:gd name="T72" fmla="*/ 2269 w 20436"/>
                <a:gd name="T73" fmla="*/ 971 h 6616"/>
                <a:gd name="T74" fmla="*/ 1696 w 20436"/>
                <a:gd name="T75" fmla="*/ 745 h 6616"/>
                <a:gd name="T76" fmla="*/ 1193 w 20436"/>
                <a:gd name="T77" fmla="*/ 537 h 6616"/>
                <a:gd name="T78" fmla="*/ 774 w 20436"/>
                <a:gd name="T79" fmla="*/ 358 h 6616"/>
                <a:gd name="T80" fmla="*/ 440 w 20436"/>
                <a:gd name="T81" fmla="*/ 207 h 6616"/>
                <a:gd name="T82" fmla="*/ 201 w 20436"/>
                <a:gd name="T83" fmla="*/ 94 h 6616"/>
                <a:gd name="T84" fmla="*/ 0 w 20436"/>
                <a:gd name="T85" fmla="*/ 0 h 6616"/>
                <a:gd name="T86" fmla="*/ 0 w 20436"/>
                <a:gd name="T87" fmla="*/ 6616 h 6616"/>
                <a:gd name="T88" fmla="*/ 20436 w 20436"/>
                <a:gd name="T89" fmla="*/ 6616 h 6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36" h="6616">
                  <a:moveTo>
                    <a:pt x="20436" y="6616"/>
                  </a:moveTo>
                  <a:lnTo>
                    <a:pt x="20436" y="2799"/>
                  </a:lnTo>
                  <a:lnTo>
                    <a:pt x="20436" y="2799"/>
                  </a:lnTo>
                  <a:lnTo>
                    <a:pt x="20235" y="2837"/>
                  </a:lnTo>
                  <a:lnTo>
                    <a:pt x="19657" y="2922"/>
                  </a:lnTo>
                  <a:lnTo>
                    <a:pt x="19238" y="2978"/>
                  </a:lnTo>
                  <a:lnTo>
                    <a:pt x="18740" y="3035"/>
                  </a:lnTo>
                  <a:lnTo>
                    <a:pt x="18162" y="3082"/>
                  </a:lnTo>
                  <a:lnTo>
                    <a:pt x="17510" y="3138"/>
                  </a:lnTo>
                  <a:lnTo>
                    <a:pt x="16789" y="3176"/>
                  </a:lnTo>
                  <a:lnTo>
                    <a:pt x="16010" y="3204"/>
                  </a:lnTo>
                  <a:lnTo>
                    <a:pt x="15167" y="3223"/>
                  </a:lnTo>
                  <a:lnTo>
                    <a:pt x="14265" y="3214"/>
                  </a:lnTo>
                  <a:lnTo>
                    <a:pt x="13799" y="3204"/>
                  </a:lnTo>
                  <a:lnTo>
                    <a:pt x="13317" y="3185"/>
                  </a:lnTo>
                  <a:lnTo>
                    <a:pt x="12829" y="3167"/>
                  </a:lnTo>
                  <a:lnTo>
                    <a:pt x="12325" y="3138"/>
                  </a:lnTo>
                  <a:lnTo>
                    <a:pt x="11811" y="3101"/>
                  </a:lnTo>
                  <a:lnTo>
                    <a:pt x="11286" y="3054"/>
                  </a:lnTo>
                  <a:lnTo>
                    <a:pt x="10756" y="3006"/>
                  </a:lnTo>
                  <a:lnTo>
                    <a:pt x="10210" y="2940"/>
                  </a:lnTo>
                  <a:lnTo>
                    <a:pt x="10210" y="2940"/>
                  </a:lnTo>
                  <a:lnTo>
                    <a:pt x="9669" y="2874"/>
                  </a:lnTo>
                  <a:lnTo>
                    <a:pt x="9139" y="2790"/>
                  </a:lnTo>
                  <a:lnTo>
                    <a:pt x="8614" y="2705"/>
                  </a:lnTo>
                  <a:lnTo>
                    <a:pt x="8100" y="2611"/>
                  </a:lnTo>
                  <a:lnTo>
                    <a:pt x="7597" y="2516"/>
                  </a:lnTo>
                  <a:lnTo>
                    <a:pt x="7104" y="2403"/>
                  </a:lnTo>
                  <a:lnTo>
                    <a:pt x="6626" y="2300"/>
                  </a:lnTo>
                  <a:lnTo>
                    <a:pt x="6160" y="2186"/>
                  </a:lnTo>
                  <a:lnTo>
                    <a:pt x="5704" y="2064"/>
                  </a:lnTo>
                  <a:lnTo>
                    <a:pt x="5259" y="1941"/>
                  </a:lnTo>
                  <a:lnTo>
                    <a:pt x="4835" y="1819"/>
                  </a:lnTo>
                  <a:lnTo>
                    <a:pt x="4421" y="1696"/>
                  </a:lnTo>
                  <a:lnTo>
                    <a:pt x="3637" y="1451"/>
                  </a:lnTo>
                  <a:lnTo>
                    <a:pt x="2921" y="1206"/>
                  </a:lnTo>
                  <a:lnTo>
                    <a:pt x="2269" y="971"/>
                  </a:lnTo>
                  <a:lnTo>
                    <a:pt x="1696" y="745"/>
                  </a:lnTo>
                  <a:lnTo>
                    <a:pt x="1193" y="537"/>
                  </a:lnTo>
                  <a:lnTo>
                    <a:pt x="774" y="358"/>
                  </a:lnTo>
                  <a:lnTo>
                    <a:pt x="440" y="207"/>
                  </a:lnTo>
                  <a:lnTo>
                    <a:pt x="201" y="94"/>
                  </a:lnTo>
                  <a:lnTo>
                    <a:pt x="0" y="0"/>
                  </a:lnTo>
                  <a:lnTo>
                    <a:pt x="0" y="6616"/>
                  </a:lnTo>
                  <a:lnTo>
                    <a:pt x="20436" y="66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2578"/>
            </a:p>
          </p:txBody>
        </p:sp>
      </p:grpSp>
      <p:pic>
        <p:nvPicPr>
          <p:cNvPr id="145" name="Picture 14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04" y="39528335"/>
            <a:ext cx="9263997" cy="17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29118" y="-38027"/>
            <a:ext cx="28829544" cy="4316783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29119" y="32741018"/>
            <a:ext cx="28857119" cy="104733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/>
              <a:t>Copy the large, bleu </a:t>
            </a:r>
            <a:r>
              <a:rPr lang="nl-BE" dirty="0" err="1"/>
              <a:t>curved</a:t>
            </a:r>
            <a:r>
              <a:rPr lang="nl-BE" dirty="0"/>
              <a:t> logo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00026" y="18477632"/>
            <a:ext cx="25400375" cy="2669095"/>
          </a:xfrm>
          <a:solidFill>
            <a:schemeClr val="accent5">
              <a:alpha val="75000"/>
            </a:schemeClr>
          </a:solidFill>
        </p:spPr>
        <p:txBody>
          <a:bodyPr lIns="340200" tIns="170100" rIns="340200" bIns="170100" anchor="b" anchorCtr="0">
            <a:spAutoFit/>
          </a:bodyPr>
          <a:lstStyle>
            <a:lvl1pPr algn="l">
              <a:defRPr sz="15112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700026" y="22961126"/>
            <a:ext cx="25400375" cy="2026162"/>
          </a:xfrm>
          <a:solidFill>
            <a:schemeClr val="accent5">
              <a:alpha val="75000"/>
            </a:schemeClr>
          </a:solidFill>
        </p:spPr>
        <p:txBody>
          <a:bodyPr lIns="340200" tIns="170100" rIns="340200" bIns="170100">
            <a:spAutoFit/>
          </a:bodyPr>
          <a:lstStyle>
            <a:lvl1pPr marL="0" indent="0" algn="l">
              <a:buNone/>
              <a:defRPr sz="10934">
                <a:solidFill>
                  <a:schemeClr val="bg1"/>
                </a:solidFill>
              </a:defRPr>
            </a:lvl1pPr>
            <a:lvl2pPr marL="192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40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60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8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01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21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42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62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2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026" y="10713910"/>
            <a:ext cx="25400375" cy="10432808"/>
          </a:xfrm>
        </p:spPr>
        <p:txBody>
          <a:bodyPr lIns="340200" rIns="340200" anchor="b" anchorCtr="0">
            <a:noAutofit/>
          </a:bodyPr>
          <a:lstStyle>
            <a:lvl1pPr algn="l">
              <a:defRPr sz="15112" b="1" cap="none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00026" y="7540117"/>
            <a:ext cx="25400375" cy="3173798"/>
          </a:xfrm>
        </p:spPr>
        <p:txBody>
          <a:bodyPr lIns="340200" rIns="340200" anchor="b">
            <a:noAutofit/>
          </a:bodyPr>
          <a:lstStyle>
            <a:lvl1pPr marL="0" indent="0">
              <a:buNone/>
              <a:defRPr sz="10934">
                <a:solidFill>
                  <a:schemeClr val="tx1">
                    <a:tint val="75000"/>
                  </a:schemeClr>
                </a:solidFill>
              </a:defRPr>
            </a:lvl1pPr>
            <a:lvl2pPr marL="1920309" indent="0">
              <a:buNone/>
              <a:defRPr sz="7556">
                <a:solidFill>
                  <a:schemeClr val="tx1">
                    <a:tint val="75000"/>
                  </a:schemeClr>
                </a:solidFill>
              </a:defRPr>
            </a:lvl2pPr>
            <a:lvl3pPr marL="3840618" indent="0">
              <a:buNone/>
              <a:defRPr sz="6756">
                <a:solidFill>
                  <a:schemeClr val="tx1">
                    <a:tint val="75000"/>
                  </a:schemeClr>
                </a:solidFill>
              </a:defRPr>
            </a:lvl3pPr>
            <a:lvl4pPr marL="5760927" indent="0">
              <a:buNone/>
              <a:defRPr sz="5867">
                <a:solidFill>
                  <a:schemeClr val="tx1">
                    <a:tint val="75000"/>
                  </a:schemeClr>
                </a:solidFill>
              </a:defRPr>
            </a:lvl4pPr>
            <a:lvl5pPr marL="7681236" indent="0">
              <a:buNone/>
              <a:defRPr sz="5867">
                <a:solidFill>
                  <a:schemeClr val="tx1">
                    <a:tint val="75000"/>
                  </a:schemeClr>
                </a:solidFill>
              </a:defRPr>
            </a:lvl5pPr>
            <a:lvl6pPr marL="9601548" indent="0">
              <a:buNone/>
              <a:defRPr sz="5867">
                <a:solidFill>
                  <a:schemeClr val="tx1">
                    <a:tint val="75000"/>
                  </a:schemeClr>
                </a:solidFill>
              </a:defRPr>
            </a:lvl6pPr>
            <a:lvl7pPr marL="11521857" indent="0">
              <a:buNone/>
              <a:defRPr sz="5867">
                <a:solidFill>
                  <a:schemeClr val="tx1">
                    <a:tint val="75000"/>
                  </a:schemeClr>
                </a:solidFill>
              </a:defRPr>
            </a:lvl7pPr>
            <a:lvl8pPr marL="13442166" indent="0">
              <a:buNone/>
              <a:defRPr sz="5867">
                <a:solidFill>
                  <a:schemeClr val="tx1">
                    <a:tint val="75000"/>
                  </a:schemeClr>
                </a:solidFill>
              </a:defRPr>
            </a:lvl8pPr>
            <a:lvl9pPr marL="15362475" indent="0">
              <a:buNone/>
              <a:defRPr sz="5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3591-0879-46AD-9582-0D174F07BD07}" type="datetime1">
              <a:rPr lang="nl-NL" smtClean="0"/>
              <a:t>1-12-2016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" y="37951355"/>
            <a:ext cx="28856863" cy="5260395"/>
            <a:chOff x="0" y="23909"/>
            <a:chExt cx="20452" cy="331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23909"/>
              <a:ext cx="20452" cy="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2578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0" y="23909"/>
              <a:ext cx="20452" cy="3314"/>
            </a:xfrm>
            <a:custGeom>
              <a:avLst/>
              <a:gdLst>
                <a:gd name="T0" fmla="*/ 0 w 20452"/>
                <a:gd name="T1" fmla="*/ 3314 h 3314"/>
                <a:gd name="T2" fmla="*/ 5 w 20452"/>
                <a:gd name="T3" fmla="*/ 2187 h 3314"/>
                <a:gd name="T4" fmla="*/ 5 w 20452"/>
                <a:gd name="T5" fmla="*/ 2187 h 3314"/>
                <a:gd name="T6" fmla="*/ 202 w 20452"/>
                <a:gd name="T7" fmla="*/ 2235 h 3314"/>
                <a:gd name="T8" fmla="*/ 447 w 20452"/>
                <a:gd name="T9" fmla="*/ 2291 h 3314"/>
                <a:gd name="T10" fmla="*/ 783 w 20452"/>
                <a:gd name="T11" fmla="*/ 2358 h 3314"/>
                <a:gd name="T12" fmla="*/ 1204 w 20452"/>
                <a:gd name="T13" fmla="*/ 2433 h 3314"/>
                <a:gd name="T14" fmla="*/ 1704 w 20452"/>
                <a:gd name="T15" fmla="*/ 2509 h 3314"/>
                <a:gd name="T16" fmla="*/ 2285 w 20452"/>
                <a:gd name="T17" fmla="*/ 2594 h 3314"/>
                <a:gd name="T18" fmla="*/ 2935 w 20452"/>
                <a:gd name="T19" fmla="*/ 2670 h 3314"/>
                <a:gd name="T20" fmla="*/ 3659 w 20452"/>
                <a:gd name="T21" fmla="*/ 2736 h 3314"/>
                <a:gd name="T22" fmla="*/ 4442 w 20452"/>
                <a:gd name="T23" fmla="*/ 2793 h 3314"/>
                <a:gd name="T24" fmla="*/ 5289 w 20452"/>
                <a:gd name="T25" fmla="*/ 2831 h 3314"/>
                <a:gd name="T26" fmla="*/ 5731 w 20452"/>
                <a:gd name="T27" fmla="*/ 2850 h 3314"/>
                <a:gd name="T28" fmla="*/ 6189 w 20452"/>
                <a:gd name="T29" fmla="*/ 2860 h 3314"/>
                <a:gd name="T30" fmla="*/ 6658 w 20452"/>
                <a:gd name="T31" fmla="*/ 2860 h 3314"/>
                <a:gd name="T32" fmla="*/ 7142 w 20452"/>
                <a:gd name="T33" fmla="*/ 2850 h 3314"/>
                <a:gd name="T34" fmla="*/ 7638 w 20452"/>
                <a:gd name="T35" fmla="*/ 2841 h 3314"/>
                <a:gd name="T36" fmla="*/ 8138 w 20452"/>
                <a:gd name="T37" fmla="*/ 2822 h 3314"/>
                <a:gd name="T38" fmla="*/ 8655 w 20452"/>
                <a:gd name="T39" fmla="*/ 2793 h 3314"/>
                <a:gd name="T40" fmla="*/ 9182 w 20452"/>
                <a:gd name="T41" fmla="*/ 2755 h 3314"/>
                <a:gd name="T42" fmla="*/ 9720 w 20452"/>
                <a:gd name="T43" fmla="*/ 2708 h 3314"/>
                <a:gd name="T44" fmla="*/ 10263 w 20452"/>
                <a:gd name="T45" fmla="*/ 2651 h 3314"/>
                <a:gd name="T46" fmla="*/ 10263 w 20452"/>
                <a:gd name="T47" fmla="*/ 2651 h 3314"/>
                <a:gd name="T48" fmla="*/ 10807 w 20452"/>
                <a:gd name="T49" fmla="*/ 2585 h 3314"/>
                <a:gd name="T50" fmla="*/ 11339 w 20452"/>
                <a:gd name="T51" fmla="*/ 2509 h 3314"/>
                <a:gd name="T52" fmla="*/ 11861 w 20452"/>
                <a:gd name="T53" fmla="*/ 2433 h 3314"/>
                <a:gd name="T54" fmla="*/ 12372 w 20452"/>
                <a:gd name="T55" fmla="*/ 2348 h 3314"/>
                <a:gd name="T56" fmla="*/ 12873 w 20452"/>
                <a:gd name="T57" fmla="*/ 2254 h 3314"/>
                <a:gd name="T58" fmla="*/ 13368 w 20452"/>
                <a:gd name="T59" fmla="*/ 2159 h 3314"/>
                <a:gd name="T60" fmla="*/ 13848 w 20452"/>
                <a:gd name="T61" fmla="*/ 2064 h 3314"/>
                <a:gd name="T62" fmla="*/ 14311 w 20452"/>
                <a:gd name="T63" fmla="*/ 1960 h 3314"/>
                <a:gd name="T64" fmla="*/ 15206 w 20452"/>
                <a:gd name="T65" fmla="*/ 1742 h 3314"/>
                <a:gd name="T66" fmla="*/ 16047 w 20452"/>
                <a:gd name="T67" fmla="*/ 1524 h 3314"/>
                <a:gd name="T68" fmla="*/ 16825 w 20452"/>
                <a:gd name="T69" fmla="*/ 1297 h 3314"/>
                <a:gd name="T70" fmla="*/ 17544 w 20452"/>
                <a:gd name="T71" fmla="*/ 1079 h 3314"/>
                <a:gd name="T72" fmla="*/ 18188 w 20452"/>
                <a:gd name="T73" fmla="*/ 862 h 3314"/>
                <a:gd name="T74" fmla="*/ 18764 w 20452"/>
                <a:gd name="T75" fmla="*/ 663 h 3314"/>
                <a:gd name="T76" fmla="*/ 19264 w 20452"/>
                <a:gd name="T77" fmla="*/ 483 h 3314"/>
                <a:gd name="T78" fmla="*/ 19680 w 20452"/>
                <a:gd name="T79" fmla="*/ 322 h 3314"/>
                <a:gd name="T80" fmla="*/ 20255 w 20452"/>
                <a:gd name="T81" fmla="*/ 85 h 3314"/>
                <a:gd name="T82" fmla="*/ 20452 w 20452"/>
                <a:gd name="T83" fmla="*/ 0 h 3314"/>
                <a:gd name="T84" fmla="*/ 20452 w 20452"/>
                <a:gd name="T85" fmla="*/ 3314 h 3314"/>
                <a:gd name="T86" fmla="*/ 0 w 20452"/>
                <a:gd name="T87" fmla="*/ 3314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52" h="3314">
                  <a:moveTo>
                    <a:pt x="0" y="3314"/>
                  </a:moveTo>
                  <a:lnTo>
                    <a:pt x="5" y="2187"/>
                  </a:lnTo>
                  <a:lnTo>
                    <a:pt x="5" y="2187"/>
                  </a:lnTo>
                  <a:lnTo>
                    <a:pt x="202" y="2235"/>
                  </a:lnTo>
                  <a:lnTo>
                    <a:pt x="447" y="2291"/>
                  </a:lnTo>
                  <a:lnTo>
                    <a:pt x="783" y="2358"/>
                  </a:lnTo>
                  <a:lnTo>
                    <a:pt x="1204" y="2433"/>
                  </a:lnTo>
                  <a:lnTo>
                    <a:pt x="1704" y="2509"/>
                  </a:lnTo>
                  <a:lnTo>
                    <a:pt x="2285" y="2594"/>
                  </a:lnTo>
                  <a:lnTo>
                    <a:pt x="2935" y="2670"/>
                  </a:lnTo>
                  <a:lnTo>
                    <a:pt x="3659" y="2736"/>
                  </a:lnTo>
                  <a:lnTo>
                    <a:pt x="4442" y="2793"/>
                  </a:lnTo>
                  <a:lnTo>
                    <a:pt x="5289" y="2831"/>
                  </a:lnTo>
                  <a:lnTo>
                    <a:pt x="5731" y="2850"/>
                  </a:lnTo>
                  <a:lnTo>
                    <a:pt x="6189" y="2860"/>
                  </a:lnTo>
                  <a:lnTo>
                    <a:pt x="6658" y="2860"/>
                  </a:lnTo>
                  <a:lnTo>
                    <a:pt x="7142" y="2850"/>
                  </a:lnTo>
                  <a:lnTo>
                    <a:pt x="7638" y="2841"/>
                  </a:lnTo>
                  <a:lnTo>
                    <a:pt x="8138" y="2822"/>
                  </a:lnTo>
                  <a:lnTo>
                    <a:pt x="8655" y="2793"/>
                  </a:lnTo>
                  <a:lnTo>
                    <a:pt x="9182" y="2755"/>
                  </a:lnTo>
                  <a:lnTo>
                    <a:pt x="9720" y="2708"/>
                  </a:lnTo>
                  <a:lnTo>
                    <a:pt x="10263" y="2651"/>
                  </a:lnTo>
                  <a:lnTo>
                    <a:pt x="10263" y="2651"/>
                  </a:lnTo>
                  <a:lnTo>
                    <a:pt x="10807" y="2585"/>
                  </a:lnTo>
                  <a:lnTo>
                    <a:pt x="11339" y="2509"/>
                  </a:lnTo>
                  <a:lnTo>
                    <a:pt x="11861" y="2433"/>
                  </a:lnTo>
                  <a:lnTo>
                    <a:pt x="12372" y="2348"/>
                  </a:lnTo>
                  <a:lnTo>
                    <a:pt x="12873" y="2254"/>
                  </a:lnTo>
                  <a:lnTo>
                    <a:pt x="13368" y="2159"/>
                  </a:lnTo>
                  <a:lnTo>
                    <a:pt x="13848" y="2064"/>
                  </a:lnTo>
                  <a:lnTo>
                    <a:pt x="14311" y="1960"/>
                  </a:lnTo>
                  <a:lnTo>
                    <a:pt x="15206" y="1742"/>
                  </a:lnTo>
                  <a:lnTo>
                    <a:pt x="16047" y="1524"/>
                  </a:lnTo>
                  <a:lnTo>
                    <a:pt x="16825" y="1297"/>
                  </a:lnTo>
                  <a:lnTo>
                    <a:pt x="17544" y="1079"/>
                  </a:lnTo>
                  <a:lnTo>
                    <a:pt x="18188" y="862"/>
                  </a:lnTo>
                  <a:lnTo>
                    <a:pt x="18764" y="663"/>
                  </a:lnTo>
                  <a:lnTo>
                    <a:pt x="19264" y="483"/>
                  </a:lnTo>
                  <a:lnTo>
                    <a:pt x="19680" y="322"/>
                  </a:lnTo>
                  <a:lnTo>
                    <a:pt x="20255" y="85"/>
                  </a:lnTo>
                  <a:lnTo>
                    <a:pt x="20452" y="0"/>
                  </a:lnTo>
                  <a:lnTo>
                    <a:pt x="20452" y="3314"/>
                  </a:lnTo>
                  <a:lnTo>
                    <a:pt x="0" y="3314"/>
                  </a:lnTo>
                  <a:close/>
                </a:path>
              </a:pathLst>
            </a:custGeom>
            <a:solidFill>
              <a:srgbClr val="004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2578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0" y="23909"/>
              <a:ext cx="20452" cy="3314"/>
            </a:xfrm>
            <a:custGeom>
              <a:avLst/>
              <a:gdLst>
                <a:gd name="T0" fmla="*/ 0 w 20452"/>
                <a:gd name="T1" fmla="*/ 3314 h 3314"/>
                <a:gd name="T2" fmla="*/ 5 w 20452"/>
                <a:gd name="T3" fmla="*/ 2187 h 3314"/>
                <a:gd name="T4" fmla="*/ 5 w 20452"/>
                <a:gd name="T5" fmla="*/ 2187 h 3314"/>
                <a:gd name="T6" fmla="*/ 202 w 20452"/>
                <a:gd name="T7" fmla="*/ 2235 h 3314"/>
                <a:gd name="T8" fmla="*/ 447 w 20452"/>
                <a:gd name="T9" fmla="*/ 2291 h 3314"/>
                <a:gd name="T10" fmla="*/ 783 w 20452"/>
                <a:gd name="T11" fmla="*/ 2358 h 3314"/>
                <a:gd name="T12" fmla="*/ 1204 w 20452"/>
                <a:gd name="T13" fmla="*/ 2433 h 3314"/>
                <a:gd name="T14" fmla="*/ 1704 w 20452"/>
                <a:gd name="T15" fmla="*/ 2509 h 3314"/>
                <a:gd name="T16" fmla="*/ 2285 w 20452"/>
                <a:gd name="T17" fmla="*/ 2594 h 3314"/>
                <a:gd name="T18" fmla="*/ 2935 w 20452"/>
                <a:gd name="T19" fmla="*/ 2670 h 3314"/>
                <a:gd name="T20" fmla="*/ 3659 w 20452"/>
                <a:gd name="T21" fmla="*/ 2736 h 3314"/>
                <a:gd name="T22" fmla="*/ 4442 w 20452"/>
                <a:gd name="T23" fmla="*/ 2793 h 3314"/>
                <a:gd name="T24" fmla="*/ 5289 w 20452"/>
                <a:gd name="T25" fmla="*/ 2831 h 3314"/>
                <a:gd name="T26" fmla="*/ 5731 w 20452"/>
                <a:gd name="T27" fmla="*/ 2850 h 3314"/>
                <a:gd name="T28" fmla="*/ 6189 w 20452"/>
                <a:gd name="T29" fmla="*/ 2860 h 3314"/>
                <a:gd name="T30" fmla="*/ 6658 w 20452"/>
                <a:gd name="T31" fmla="*/ 2860 h 3314"/>
                <a:gd name="T32" fmla="*/ 7142 w 20452"/>
                <a:gd name="T33" fmla="*/ 2850 h 3314"/>
                <a:gd name="T34" fmla="*/ 7638 w 20452"/>
                <a:gd name="T35" fmla="*/ 2841 h 3314"/>
                <a:gd name="T36" fmla="*/ 8138 w 20452"/>
                <a:gd name="T37" fmla="*/ 2822 h 3314"/>
                <a:gd name="T38" fmla="*/ 8655 w 20452"/>
                <a:gd name="T39" fmla="*/ 2793 h 3314"/>
                <a:gd name="T40" fmla="*/ 9182 w 20452"/>
                <a:gd name="T41" fmla="*/ 2755 h 3314"/>
                <a:gd name="T42" fmla="*/ 9720 w 20452"/>
                <a:gd name="T43" fmla="*/ 2708 h 3314"/>
                <a:gd name="T44" fmla="*/ 10263 w 20452"/>
                <a:gd name="T45" fmla="*/ 2651 h 3314"/>
                <a:gd name="T46" fmla="*/ 10263 w 20452"/>
                <a:gd name="T47" fmla="*/ 2651 h 3314"/>
                <a:gd name="T48" fmla="*/ 10807 w 20452"/>
                <a:gd name="T49" fmla="*/ 2585 h 3314"/>
                <a:gd name="T50" fmla="*/ 11339 w 20452"/>
                <a:gd name="T51" fmla="*/ 2509 h 3314"/>
                <a:gd name="T52" fmla="*/ 11861 w 20452"/>
                <a:gd name="T53" fmla="*/ 2433 h 3314"/>
                <a:gd name="T54" fmla="*/ 12372 w 20452"/>
                <a:gd name="T55" fmla="*/ 2348 h 3314"/>
                <a:gd name="T56" fmla="*/ 12873 w 20452"/>
                <a:gd name="T57" fmla="*/ 2254 h 3314"/>
                <a:gd name="T58" fmla="*/ 13368 w 20452"/>
                <a:gd name="T59" fmla="*/ 2159 h 3314"/>
                <a:gd name="T60" fmla="*/ 13848 w 20452"/>
                <a:gd name="T61" fmla="*/ 2064 h 3314"/>
                <a:gd name="T62" fmla="*/ 14311 w 20452"/>
                <a:gd name="T63" fmla="*/ 1960 h 3314"/>
                <a:gd name="T64" fmla="*/ 15206 w 20452"/>
                <a:gd name="T65" fmla="*/ 1742 h 3314"/>
                <a:gd name="T66" fmla="*/ 16047 w 20452"/>
                <a:gd name="T67" fmla="*/ 1524 h 3314"/>
                <a:gd name="T68" fmla="*/ 16825 w 20452"/>
                <a:gd name="T69" fmla="*/ 1297 h 3314"/>
                <a:gd name="T70" fmla="*/ 17544 w 20452"/>
                <a:gd name="T71" fmla="*/ 1079 h 3314"/>
                <a:gd name="T72" fmla="*/ 18188 w 20452"/>
                <a:gd name="T73" fmla="*/ 862 h 3314"/>
                <a:gd name="T74" fmla="*/ 18764 w 20452"/>
                <a:gd name="T75" fmla="*/ 663 h 3314"/>
                <a:gd name="T76" fmla="*/ 19264 w 20452"/>
                <a:gd name="T77" fmla="*/ 483 h 3314"/>
                <a:gd name="T78" fmla="*/ 19680 w 20452"/>
                <a:gd name="T79" fmla="*/ 322 h 3314"/>
                <a:gd name="T80" fmla="*/ 20255 w 20452"/>
                <a:gd name="T81" fmla="*/ 85 h 3314"/>
                <a:gd name="T82" fmla="*/ 20452 w 20452"/>
                <a:gd name="T83" fmla="*/ 0 h 3314"/>
                <a:gd name="T84" fmla="*/ 20452 w 20452"/>
                <a:gd name="T85" fmla="*/ 3314 h 3314"/>
                <a:gd name="T86" fmla="*/ 0 w 20452"/>
                <a:gd name="T87" fmla="*/ 3314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52" h="3314">
                  <a:moveTo>
                    <a:pt x="0" y="3314"/>
                  </a:moveTo>
                  <a:lnTo>
                    <a:pt x="5" y="2187"/>
                  </a:lnTo>
                  <a:lnTo>
                    <a:pt x="5" y="2187"/>
                  </a:lnTo>
                  <a:lnTo>
                    <a:pt x="202" y="2235"/>
                  </a:lnTo>
                  <a:lnTo>
                    <a:pt x="447" y="2291"/>
                  </a:lnTo>
                  <a:lnTo>
                    <a:pt x="783" y="2358"/>
                  </a:lnTo>
                  <a:lnTo>
                    <a:pt x="1204" y="2433"/>
                  </a:lnTo>
                  <a:lnTo>
                    <a:pt x="1704" y="2509"/>
                  </a:lnTo>
                  <a:lnTo>
                    <a:pt x="2285" y="2594"/>
                  </a:lnTo>
                  <a:lnTo>
                    <a:pt x="2935" y="2670"/>
                  </a:lnTo>
                  <a:lnTo>
                    <a:pt x="3659" y="2736"/>
                  </a:lnTo>
                  <a:lnTo>
                    <a:pt x="4442" y="2793"/>
                  </a:lnTo>
                  <a:lnTo>
                    <a:pt x="5289" y="2831"/>
                  </a:lnTo>
                  <a:lnTo>
                    <a:pt x="5731" y="2850"/>
                  </a:lnTo>
                  <a:lnTo>
                    <a:pt x="6189" y="2860"/>
                  </a:lnTo>
                  <a:lnTo>
                    <a:pt x="6658" y="2860"/>
                  </a:lnTo>
                  <a:lnTo>
                    <a:pt x="7142" y="2850"/>
                  </a:lnTo>
                  <a:lnTo>
                    <a:pt x="7638" y="2841"/>
                  </a:lnTo>
                  <a:lnTo>
                    <a:pt x="8138" y="2822"/>
                  </a:lnTo>
                  <a:lnTo>
                    <a:pt x="8655" y="2793"/>
                  </a:lnTo>
                  <a:lnTo>
                    <a:pt x="9182" y="2755"/>
                  </a:lnTo>
                  <a:lnTo>
                    <a:pt x="9720" y="2708"/>
                  </a:lnTo>
                  <a:lnTo>
                    <a:pt x="10263" y="2651"/>
                  </a:lnTo>
                  <a:lnTo>
                    <a:pt x="10263" y="2651"/>
                  </a:lnTo>
                  <a:lnTo>
                    <a:pt x="10807" y="2585"/>
                  </a:lnTo>
                  <a:lnTo>
                    <a:pt x="11339" y="2509"/>
                  </a:lnTo>
                  <a:lnTo>
                    <a:pt x="11861" y="2433"/>
                  </a:lnTo>
                  <a:lnTo>
                    <a:pt x="12372" y="2348"/>
                  </a:lnTo>
                  <a:lnTo>
                    <a:pt x="12873" y="2254"/>
                  </a:lnTo>
                  <a:lnTo>
                    <a:pt x="13368" y="2159"/>
                  </a:lnTo>
                  <a:lnTo>
                    <a:pt x="13848" y="2064"/>
                  </a:lnTo>
                  <a:lnTo>
                    <a:pt x="14311" y="1960"/>
                  </a:lnTo>
                  <a:lnTo>
                    <a:pt x="15206" y="1742"/>
                  </a:lnTo>
                  <a:lnTo>
                    <a:pt x="16047" y="1524"/>
                  </a:lnTo>
                  <a:lnTo>
                    <a:pt x="16825" y="1297"/>
                  </a:lnTo>
                  <a:lnTo>
                    <a:pt x="17544" y="1079"/>
                  </a:lnTo>
                  <a:lnTo>
                    <a:pt x="18188" y="862"/>
                  </a:lnTo>
                  <a:lnTo>
                    <a:pt x="18764" y="663"/>
                  </a:lnTo>
                  <a:lnTo>
                    <a:pt x="19264" y="483"/>
                  </a:lnTo>
                  <a:lnTo>
                    <a:pt x="19680" y="322"/>
                  </a:lnTo>
                  <a:lnTo>
                    <a:pt x="20255" y="85"/>
                  </a:lnTo>
                  <a:lnTo>
                    <a:pt x="20452" y="0"/>
                  </a:lnTo>
                  <a:lnTo>
                    <a:pt x="20452" y="3314"/>
                  </a:lnTo>
                  <a:lnTo>
                    <a:pt x="0" y="33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2578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222" y="41155271"/>
            <a:ext cx="4030710" cy="134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9403" y="7540118"/>
            <a:ext cx="25401622" cy="30840456"/>
          </a:xfrm>
        </p:spPr>
        <p:txBody>
          <a:bodyPr/>
          <a:lstStyle>
            <a:lvl2pPr marL="907233" indent="-907233">
              <a:defRPr sz="10934"/>
            </a:lvl2pPr>
            <a:lvl3pPr marL="2419287" indent="-907233">
              <a:defRPr sz="10045"/>
            </a:lvl3pPr>
            <a:lvl4pPr marL="3931342" indent="-907233">
              <a:defRPr sz="9245"/>
            </a:lvl4pPr>
            <a:lvl5pPr marL="5443397" indent="-90723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46D-1F25-4C30-8500-32DDE63D39AA}" type="datetime1">
              <a:rPr lang="nl-NL" smtClean="0"/>
              <a:t>1-12-2016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1" y="37965953"/>
            <a:ext cx="28856863" cy="5260395"/>
            <a:chOff x="454" y="23550"/>
            <a:chExt cx="20452" cy="331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54" y="23550"/>
              <a:ext cx="20452" cy="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2578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454" y="23550"/>
              <a:ext cx="20452" cy="3314"/>
            </a:xfrm>
            <a:custGeom>
              <a:avLst/>
              <a:gdLst>
                <a:gd name="T0" fmla="*/ 0 w 20452"/>
                <a:gd name="T1" fmla="*/ 3314 h 3314"/>
                <a:gd name="T2" fmla="*/ 5 w 20452"/>
                <a:gd name="T3" fmla="*/ 2187 h 3314"/>
                <a:gd name="T4" fmla="*/ 5 w 20452"/>
                <a:gd name="T5" fmla="*/ 2187 h 3314"/>
                <a:gd name="T6" fmla="*/ 202 w 20452"/>
                <a:gd name="T7" fmla="*/ 2235 h 3314"/>
                <a:gd name="T8" fmla="*/ 447 w 20452"/>
                <a:gd name="T9" fmla="*/ 2291 h 3314"/>
                <a:gd name="T10" fmla="*/ 783 w 20452"/>
                <a:gd name="T11" fmla="*/ 2358 h 3314"/>
                <a:gd name="T12" fmla="*/ 1204 w 20452"/>
                <a:gd name="T13" fmla="*/ 2433 h 3314"/>
                <a:gd name="T14" fmla="*/ 1704 w 20452"/>
                <a:gd name="T15" fmla="*/ 2509 h 3314"/>
                <a:gd name="T16" fmla="*/ 2285 w 20452"/>
                <a:gd name="T17" fmla="*/ 2594 h 3314"/>
                <a:gd name="T18" fmla="*/ 2935 w 20452"/>
                <a:gd name="T19" fmla="*/ 2670 h 3314"/>
                <a:gd name="T20" fmla="*/ 3659 w 20452"/>
                <a:gd name="T21" fmla="*/ 2736 h 3314"/>
                <a:gd name="T22" fmla="*/ 4442 w 20452"/>
                <a:gd name="T23" fmla="*/ 2793 h 3314"/>
                <a:gd name="T24" fmla="*/ 5289 w 20452"/>
                <a:gd name="T25" fmla="*/ 2831 h 3314"/>
                <a:gd name="T26" fmla="*/ 5731 w 20452"/>
                <a:gd name="T27" fmla="*/ 2850 h 3314"/>
                <a:gd name="T28" fmla="*/ 6189 w 20452"/>
                <a:gd name="T29" fmla="*/ 2860 h 3314"/>
                <a:gd name="T30" fmla="*/ 6658 w 20452"/>
                <a:gd name="T31" fmla="*/ 2860 h 3314"/>
                <a:gd name="T32" fmla="*/ 7142 w 20452"/>
                <a:gd name="T33" fmla="*/ 2850 h 3314"/>
                <a:gd name="T34" fmla="*/ 7638 w 20452"/>
                <a:gd name="T35" fmla="*/ 2841 h 3314"/>
                <a:gd name="T36" fmla="*/ 8138 w 20452"/>
                <a:gd name="T37" fmla="*/ 2822 h 3314"/>
                <a:gd name="T38" fmla="*/ 8655 w 20452"/>
                <a:gd name="T39" fmla="*/ 2793 h 3314"/>
                <a:gd name="T40" fmla="*/ 9182 w 20452"/>
                <a:gd name="T41" fmla="*/ 2755 h 3314"/>
                <a:gd name="T42" fmla="*/ 9720 w 20452"/>
                <a:gd name="T43" fmla="*/ 2708 h 3314"/>
                <a:gd name="T44" fmla="*/ 10263 w 20452"/>
                <a:gd name="T45" fmla="*/ 2651 h 3314"/>
                <a:gd name="T46" fmla="*/ 10263 w 20452"/>
                <a:gd name="T47" fmla="*/ 2651 h 3314"/>
                <a:gd name="T48" fmla="*/ 10807 w 20452"/>
                <a:gd name="T49" fmla="*/ 2585 h 3314"/>
                <a:gd name="T50" fmla="*/ 11339 w 20452"/>
                <a:gd name="T51" fmla="*/ 2509 h 3314"/>
                <a:gd name="T52" fmla="*/ 11861 w 20452"/>
                <a:gd name="T53" fmla="*/ 2433 h 3314"/>
                <a:gd name="T54" fmla="*/ 12372 w 20452"/>
                <a:gd name="T55" fmla="*/ 2348 h 3314"/>
                <a:gd name="T56" fmla="*/ 12873 w 20452"/>
                <a:gd name="T57" fmla="*/ 2254 h 3314"/>
                <a:gd name="T58" fmla="*/ 13368 w 20452"/>
                <a:gd name="T59" fmla="*/ 2159 h 3314"/>
                <a:gd name="T60" fmla="*/ 13848 w 20452"/>
                <a:gd name="T61" fmla="*/ 2064 h 3314"/>
                <a:gd name="T62" fmla="*/ 14311 w 20452"/>
                <a:gd name="T63" fmla="*/ 1960 h 3314"/>
                <a:gd name="T64" fmla="*/ 15206 w 20452"/>
                <a:gd name="T65" fmla="*/ 1742 h 3314"/>
                <a:gd name="T66" fmla="*/ 16047 w 20452"/>
                <a:gd name="T67" fmla="*/ 1524 h 3314"/>
                <a:gd name="T68" fmla="*/ 16825 w 20452"/>
                <a:gd name="T69" fmla="*/ 1297 h 3314"/>
                <a:gd name="T70" fmla="*/ 17544 w 20452"/>
                <a:gd name="T71" fmla="*/ 1079 h 3314"/>
                <a:gd name="T72" fmla="*/ 18188 w 20452"/>
                <a:gd name="T73" fmla="*/ 862 h 3314"/>
                <a:gd name="T74" fmla="*/ 18764 w 20452"/>
                <a:gd name="T75" fmla="*/ 663 h 3314"/>
                <a:gd name="T76" fmla="*/ 19264 w 20452"/>
                <a:gd name="T77" fmla="*/ 483 h 3314"/>
                <a:gd name="T78" fmla="*/ 19680 w 20452"/>
                <a:gd name="T79" fmla="*/ 322 h 3314"/>
                <a:gd name="T80" fmla="*/ 20255 w 20452"/>
                <a:gd name="T81" fmla="*/ 85 h 3314"/>
                <a:gd name="T82" fmla="*/ 20452 w 20452"/>
                <a:gd name="T83" fmla="*/ 0 h 3314"/>
                <a:gd name="T84" fmla="*/ 20452 w 20452"/>
                <a:gd name="T85" fmla="*/ 3314 h 3314"/>
                <a:gd name="T86" fmla="*/ 0 w 20452"/>
                <a:gd name="T87" fmla="*/ 3314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52" h="3314">
                  <a:moveTo>
                    <a:pt x="0" y="3314"/>
                  </a:moveTo>
                  <a:lnTo>
                    <a:pt x="5" y="2187"/>
                  </a:lnTo>
                  <a:lnTo>
                    <a:pt x="5" y="2187"/>
                  </a:lnTo>
                  <a:lnTo>
                    <a:pt x="202" y="2235"/>
                  </a:lnTo>
                  <a:lnTo>
                    <a:pt x="447" y="2291"/>
                  </a:lnTo>
                  <a:lnTo>
                    <a:pt x="783" y="2358"/>
                  </a:lnTo>
                  <a:lnTo>
                    <a:pt x="1204" y="2433"/>
                  </a:lnTo>
                  <a:lnTo>
                    <a:pt x="1704" y="2509"/>
                  </a:lnTo>
                  <a:lnTo>
                    <a:pt x="2285" y="2594"/>
                  </a:lnTo>
                  <a:lnTo>
                    <a:pt x="2935" y="2670"/>
                  </a:lnTo>
                  <a:lnTo>
                    <a:pt x="3659" y="2736"/>
                  </a:lnTo>
                  <a:lnTo>
                    <a:pt x="4442" y="2793"/>
                  </a:lnTo>
                  <a:lnTo>
                    <a:pt x="5289" y="2831"/>
                  </a:lnTo>
                  <a:lnTo>
                    <a:pt x="5731" y="2850"/>
                  </a:lnTo>
                  <a:lnTo>
                    <a:pt x="6189" y="2860"/>
                  </a:lnTo>
                  <a:lnTo>
                    <a:pt x="6658" y="2860"/>
                  </a:lnTo>
                  <a:lnTo>
                    <a:pt x="7142" y="2850"/>
                  </a:lnTo>
                  <a:lnTo>
                    <a:pt x="7638" y="2841"/>
                  </a:lnTo>
                  <a:lnTo>
                    <a:pt x="8138" y="2822"/>
                  </a:lnTo>
                  <a:lnTo>
                    <a:pt x="8655" y="2793"/>
                  </a:lnTo>
                  <a:lnTo>
                    <a:pt x="9182" y="2755"/>
                  </a:lnTo>
                  <a:lnTo>
                    <a:pt x="9720" y="2708"/>
                  </a:lnTo>
                  <a:lnTo>
                    <a:pt x="10263" y="2651"/>
                  </a:lnTo>
                  <a:lnTo>
                    <a:pt x="10263" y="2651"/>
                  </a:lnTo>
                  <a:lnTo>
                    <a:pt x="10807" y="2585"/>
                  </a:lnTo>
                  <a:lnTo>
                    <a:pt x="11339" y="2509"/>
                  </a:lnTo>
                  <a:lnTo>
                    <a:pt x="11861" y="2433"/>
                  </a:lnTo>
                  <a:lnTo>
                    <a:pt x="12372" y="2348"/>
                  </a:lnTo>
                  <a:lnTo>
                    <a:pt x="12873" y="2254"/>
                  </a:lnTo>
                  <a:lnTo>
                    <a:pt x="13368" y="2159"/>
                  </a:lnTo>
                  <a:lnTo>
                    <a:pt x="13848" y="2064"/>
                  </a:lnTo>
                  <a:lnTo>
                    <a:pt x="14311" y="1960"/>
                  </a:lnTo>
                  <a:lnTo>
                    <a:pt x="15206" y="1742"/>
                  </a:lnTo>
                  <a:lnTo>
                    <a:pt x="16047" y="1524"/>
                  </a:lnTo>
                  <a:lnTo>
                    <a:pt x="16825" y="1297"/>
                  </a:lnTo>
                  <a:lnTo>
                    <a:pt x="17544" y="1079"/>
                  </a:lnTo>
                  <a:lnTo>
                    <a:pt x="18188" y="862"/>
                  </a:lnTo>
                  <a:lnTo>
                    <a:pt x="18764" y="663"/>
                  </a:lnTo>
                  <a:lnTo>
                    <a:pt x="19264" y="483"/>
                  </a:lnTo>
                  <a:lnTo>
                    <a:pt x="19680" y="322"/>
                  </a:lnTo>
                  <a:lnTo>
                    <a:pt x="20255" y="85"/>
                  </a:lnTo>
                  <a:lnTo>
                    <a:pt x="20452" y="0"/>
                  </a:lnTo>
                  <a:lnTo>
                    <a:pt x="20452" y="3314"/>
                  </a:lnTo>
                  <a:lnTo>
                    <a:pt x="0" y="3314"/>
                  </a:lnTo>
                  <a:close/>
                </a:path>
              </a:pathLst>
            </a:custGeom>
            <a:solidFill>
              <a:srgbClr val="004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2578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454" y="23550"/>
              <a:ext cx="20452" cy="3314"/>
            </a:xfrm>
            <a:custGeom>
              <a:avLst/>
              <a:gdLst>
                <a:gd name="T0" fmla="*/ 0 w 20452"/>
                <a:gd name="T1" fmla="*/ 3314 h 3314"/>
                <a:gd name="T2" fmla="*/ 5 w 20452"/>
                <a:gd name="T3" fmla="*/ 2187 h 3314"/>
                <a:gd name="T4" fmla="*/ 5 w 20452"/>
                <a:gd name="T5" fmla="*/ 2187 h 3314"/>
                <a:gd name="T6" fmla="*/ 202 w 20452"/>
                <a:gd name="T7" fmla="*/ 2235 h 3314"/>
                <a:gd name="T8" fmla="*/ 447 w 20452"/>
                <a:gd name="T9" fmla="*/ 2291 h 3314"/>
                <a:gd name="T10" fmla="*/ 783 w 20452"/>
                <a:gd name="T11" fmla="*/ 2358 h 3314"/>
                <a:gd name="T12" fmla="*/ 1204 w 20452"/>
                <a:gd name="T13" fmla="*/ 2433 h 3314"/>
                <a:gd name="T14" fmla="*/ 1704 w 20452"/>
                <a:gd name="T15" fmla="*/ 2509 h 3314"/>
                <a:gd name="T16" fmla="*/ 2285 w 20452"/>
                <a:gd name="T17" fmla="*/ 2594 h 3314"/>
                <a:gd name="T18" fmla="*/ 2935 w 20452"/>
                <a:gd name="T19" fmla="*/ 2670 h 3314"/>
                <a:gd name="T20" fmla="*/ 3659 w 20452"/>
                <a:gd name="T21" fmla="*/ 2736 h 3314"/>
                <a:gd name="T22" fmla="*/ 4442 w 20452"/>
                <a:gd name="T23" fmla="*/ 2793 h 3314"/>
                <a:gd name="T24" fmla="*/ 5289 w 20452"/>
                <a:gd name="T25" fmla="*/ 2831 h 3314"/>
                <a:gd name="T26" fmla="*/ 5731 w 20452"/>
                <a:gd name="T27" fmla="*/ 2850 h 3314"/>
                <a:gd name="T28" fmla="*/ 6189 w 20452"/>
                <a:gd name="T29" fmla="*/ 2860 h 3314"/>
                <a:gd name="T30" fmla="*/ 6658 w 20452"/>
                <a:gd name="T31" fmla="*/ 2860 h 3314"/>
                <a:gd name="T32" fmla="*/ 7142 w 20452"/>
                <a:gd name="T33" fmla="*/ 2850 h 3314"/>
                <a:gd name="T34" fmla="*/ 7638 w 20452"/>
                <a:gd name="T35" fmla="*/ 2841 h 3314"/>
                <a:gd name="T36" fmla="*/ 8138 w 20452"/>
                <a:gd name="T37" fmla="*/ 2822 h 3314"/>
                <a:gd name="T38" fmla="*/ 8655 w 20452"/>
                <a:gd name="T39" fmla="*/ 2793 h 3314"/>
                <a:gd name="T40" fmla="*/ 9182 w 20452"/>
                <a:gd name="T41" fmla="*/ 2755 h 3314"/>
                <a:gd name="T42" fmla="*/ 9720 w 20452"/>
                <a:gd name="T43" fmla="*/ 2708 h 3314"/>
                <a:gd name="T44" fmla="*/ 10263 w 20452"/>
                <a:gd name="T45" fmla="*/ 2651 h 3314"/>
                <a:gd name="T46" fmla="*/ 10263 w 20452"/>
                <a:gd name="T47" fmla="*/ 2651 h 3314"/>
                <a:gd name="T48" fmla="*/ 10807 w 20452"/>
                <a:gd name="T49" fmla="*/ 2585 h 3314"/>
                <a:gd name="T50" fmla="*/ 11339 w 20452"/>
                <a:gd name="T51" fmla="*/ 2509 h 3314"/>
                <a:gd name="T52" fmla="*/ 11861 w 20452"/>
                <a:gd name="T53" fmla="*/ 2433 h 3314"/>
                <a:gd name="T54" fmla="*/ 12372 w 20452"/>
                <a:gd name="T55" fmla="*/ 2348 h 3314"/>
                <a:gd name="T56" fmla="*/ 12873 w 20452"/>
                <a:gd name="T57" fmla="*/ 2254 h 3314"/>
                <a:gd name="T58" fmla="*/ 13368 w 20452"/>
                <a:gd name="T59" fmla="*/ 2159 h 3314"/>
                <a:gd name="T60" fmla="*/ 13848 w 20452"/>
                <a:gd name="T61" fmla="*/ 2064 h 3314"/>
                <a:gd name="T62" fmla="*/ 14311 w 20452"/>
                <a:gd name="T63" fmla="*/ 1960 h 3314"/>
                <a:gd name="T64" fmla="*/ 15206 w 20452"/>
                <a:gd name="T65" fmla="*/ 1742 h 3314"/>
                <a:gd name="T66" fmla="*/ 16047 w 20452"/>
                <a:gd name="T67" fmla="*/ 1524 h 3314"/>
                <a:gd name="T68" fmla="*/ 16825 w 20452"/>
                <a:gd name="T69" fmla="*/ 1297 h 3314"/>
                <a:gd name="T70" fmla="*/ 17544 w 20452"/>
                <a:gd name="T71" fmla="*/ 1079 h 3314"/>
                <a:gd name="T72" fmla="*/ 18188 w 20452"/>
                <a:gd name="T73" fmla="*/ 862 h 3314"/>
                <a:gd name="T74" fmla="*/ 18764 w 20452"/>
                <a:gd name="T75" fmla="*/ 663 h 3314"/>
                <a:gd name="T76" fmla="*/ 19264 w 20452"/>
                <a:gd name="T77" fmla="*/ 483 h 3314"/>
                <a:gd name="T78" fmla="*/ 19680 w 20452"/>
                <a:gd name="T79" fmla="*/ 322 h 3314"/>
                <a:gd name="T80" fmla="*/ 20255 w 20452"/>
                <a:gd name="T81" fmla="*/ 85 h 3314"/>
                <a:gd name="T82" fmla="*/ 20452 w 20452"/>
                <a:gd name="T83" fmla="*/ 0 h 3314"/>
                <a:gd name="T84" fmla="*/ 20452 w 20452"/>
                <a:gd name="T85" fmla="*/ 3314 h 3314"/>
                <a:gd name="T86" fmla="*/ 0 w 20452"/>
                <a:gd name="T87" fmla="*/ 3314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52" h="3314">
                  <a:moveTo>
                    <a:pt x="0" y="3314"/>
                  </a:moveTo>
                  <a:lnTo>
                    <a:pt x="5" y="2187"/>
                  </a:lnTo>
                  <a:lnTo>
                    <a:pt x="5" y="2187"/>
                  </a:lnTo>
                  <a:lnTo>
                    <a:pt x="202" y="2235"/>
                  </a:lnTo>
                  <a:lnTo>
                    <a:pt x="447" y="2291"/>
                  </a:lnTo>
                  <a:lnTo>
                    <a:pt x="783" y="2358"/>
                  </a:lnTo>
                  <a:lnTo>
                    <a:pt x="1204" y="2433"/>
                  </a:lnTo>
                  <a:lnTo>
                    <a:pt x="1704" y="2509"/>
                  </a:lnTo>
                  <a:lnTo>
                    <a:pt x="2285" y="2594"/>
                  </a:lnTo>
                  <a:lnTo>
                    <a:pt x="2935" y="2670"/>
                  </a:lnTo>
                  <a:lnTo>
                    <a:pt x="3659" y="2736"/>
                  </a:lnTo>
                  <a:lnTo>
                    <a:pt x="4442" y="2793"/>
                  </a:lnTo>
                  <a:lnTo>
                    <a:pt x="5289" y="2831"/>
                  </a:lnTo>
                  <a:lnTo>
                    <a:pt x="5731" y="2850"/>
                  </a:lnTo>
                  <a:lnTo>
                    <a:pt x="6189" y="2860"/>
                  </a:lnTo>
                  <a:lnTo>
                    <a:pt x="6658" y="2860"/>
                  </a:lnTo>
                  <a:lnTo>
                    <a:pt x="7142" y="2850"/>
                  </a:lnTo>
                  <a:lnTo>
                    <a:pt x="7638" y="2841"/>
                  </a:lnTo>
                  <a:lnTo>
                    <a:pt x="8138" y="2822"/>
                  </a:lnTo>
                  <a:lnTo>
                    <a:pt x="8655" y="2793"/>
                  </a:lnTo>
                  <a:lnTo>
                    <a:pt x="9182" y="2755"/>
                  </a:lnTo>
                  <a:lnTo>
                    <a:pt x="9720" y="2708"/>
                  </a:lnTo>
                  <a:lnTo>
                    <a:pt x="10263" y="2651"/>
                  </a:lnTo>
                  <a:lnTo>
                    <a:pt x="10263" y="2651"/>
                  </a:lnTo>
                  <a:lnTo>
                    <a:pt x="10807" y="2585"/>
                  </a:lnTo>
                  <a:lnTo>
                    <a:pt x="11339" y="2509"/>
                  </a:lnTo>
                  <a:lnTo>
                    <a:pt x="11861" y="2433"/>
                  </a:lnTo>
                  <a:lnTo>
                    <a:pt x="12372" y="2348"/>
                  </a:lnTo>
                  <a:lnTo>
                    <a:pt x="12873" y="2254"/>
                  </a:lnTo>
                  <a:lnTo>
                    <a:pt x="13368" y="2159"/>
                  </a:lnTo>
                  <a:lnTo>
                    <a:pt x="13848" y="2064"/>
                  </a:lnTo>
                  <a:lnTo>
                    <a:pt x="14311" y="1960"/>
                  </a:lnTo>
                  <a:lnTo>
                    <a:pt x="15206" y="1742"/>
                  </a:lnTo>
                  <a:lnTo>
                    <a:pt x="16047" y="1524"/>
                  </a:lnTo>
                  <a:lnTo>
                    <a:pt x="16825" y="1297"/>
                  </a:lnTo>
                  <a:lnTo>
                    <a:pt x="17544" y="1079"/>
                  </a:lnTo>
                  <a:lnTo>
                    <a:pt x="18188" y="862"/>
                  </a:lnTo>
                  <a:lnTo>
                    <a:pt x="18764" y="663"/>
                  </a:lnTo>
                  <a:lnTo>
                    <a:pt x="19264" y="483"/>
                  </a:lnTo>
                  <a:lnTo>
                    <a:pt x="19680" y="322"/>
                  </a:lnTo>
                  <a:lnTo>
                    <a:pt x="20255" y="85"/>
                  </a:lnTo>
                  <a:lnTo>
                    <a:pt x="20452" y="0"/>
                  </a:lnTo>
                  <a:lnTo>
                    <a:pt x="20452" y="3314"/>
                  </a:lnTo>
                  <a:lnTo>
                    <a:pt x="0" y="33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2578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222" y="41155271"/>
            <a:ext cx="4030710" cy="134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026" y="31579531"/>
            <a:ext cx="25400375" cy="3570055"/>
          </a:xfrm>
        </p:spPr>
        <p:txBody>
          <a:bodyPr anchor="b">
            <a:normAutofit/>
          </a:bodyPr>
          <a:lstStyle>
            <a:lvl1pPr algn="l">
              <a:defRPr sz="10045" b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00026" y="35215988"/>
            <a:ext cx="25400375" cy="1766219"/>
          </a:xfrm>
        </p:spPr>
        <p:txBody>
          <a:bodyPr>
            <a:spAutoFit/>
          </a:bodyPr>
          <a:lstStyle>
            <a:lvl1pPr marL="0" indent="0">
              <a:buNone/>
              <a:defRPr sz="9245">
                <a:solidFill>
                  <a:schemeClr val="accent3"/>
                </a:solidFill>
              </a:defRPr>
            </a:lvl1pPr>
            <a:lvl2pPr marL="1920309" indent="0">
              <a:buNone/>
              <a:defRPr sz="5067"/>
            </a:lvl2pPr>
            <a:lvl3pPr marL="3840618" indent="0">
              <a:buNone/>
              <a:defRPr sz="4178"/>
            </a:lvl3pPr>
            <a:lvl4pPr marL="5760927" indent="0">
              <a:buNone/>
              <a:defRPr sz="3822"/>
            </a:lvl4pPr>
            <a:lvl5pPr marL="7681236" indent="0">
              <a:buNone/>
              <a:defRPr sz="3822"/>
            </a:lvl5pPr>
            <a:lvl6pPr marL="9601548" indent="0">
              <a:buNone/>
              <a:defRPr sz="3822"/>
            </a:lvl6pPr>
            <a:lvl7pPr marL="11521857" indent="0">
              <a:buNone/>
              <a:defRPr sz="3822"/>
            </a:lvl7pPr>
            <a:lvl8pPr marL="13442166" indent="0">
              <a:buNone/>
              <a:defRPr sz="3822"/>
            </a:lvl8pPr>
            <a:lvl9pPr marL="15362475" indent="0">
              <a:buNone/>
              <a:defRPr sz="38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DA56-D034-4608-9254-05EC00C23D20}" type="datetime1">
              <a:rPr lang="nl-NL" smtClean="0"/>
              <a:t>1-12-2016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1718667" y="5"/>
            <a:ext cx="25381734" cy="3139937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on the pictogram to insert an illustration, a graph, a table or a movie</a:t>
            </a: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1" y="37951355"/>
            <a:ext cx="28856863" cy="5260395"/>
            <a:chOff x="0" y="23909"/>
            <a:chExt cx="20452" cy="331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23909"/>
              <a:ext cx="20452" cy="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2578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0" y="23909"/>
              <a:ext cx="20452" cy="3314"/>
            </a:xfrm>
            <a:custGeom>
              <a:avLst/>
              <a:gdLst>
                <a:gd name="T0" fmla="*/ 0 w 20452"/>
                <a:gd name="T1" fmla="*/ 3314 h 3314"/>
                <a:gd name="T2" fmla="*/ 5 w 20452"/>
                <a:gd name="T3" fmla="*/ 2187 h 3314"/>
                <a:gd name="T4" fmla="*/ 5 w 20452"/>
                <a:gd name="T5" fmla="*/ 2187 h 3314"/>
                <a:gd name="T6" fmla="*/ 202 w 20452"/>
                <a:gd name="T7" fmla="*/ 2235 h 3314"/>
                <a:gd name="T8" fmla="*/ 447 w 20452"/>
                <a:gd name="T9" fmla="*/ 2291 h 3314"/>
                <a:gd name="T10" fmla="*/ 783 w 20452"/>
                <a:gd name="T11" fmla="*/ 2358 h 3314"/>
                <a:gd name="T12" fmla="*/ 1204 w 20452"/>
                <a:gd name="T13" fmla="*/ 2433 h 3314"/>
                <a:gd name="T14" fmla="*/ 1704 w 20452"/>
                <a:gd name="T15" fmla="*/ 2509 h 3314"/>
                <a:gd name="T16" fmla="*/ 2285 w 20452"/>
                <a:gd name="T17" fmla="*/ 2594 h 3314"/>
                <a:gd name="T18" fmla="*/ 2935 w 20452"/>
                <a:gd name="T19" fmla="*/ 2670 h 3314"/>
                <a:gd name="T20" fmla="*/ 3659 w 20452"/>
                <a:gd name="T21" fmla="*/ 2736 h 3314"/>
                <a:gd name="T22" fmla="*/ 4442 w 20452"/>
                <a:gd name="T23" fmla="*/ 2793 h 3314"/>
                <a:gd name="T24" fmla="*/ 5289 w 20452"/>
                <a:gd name="T25" fmla="*/ 2831 h 3314"/>
                <a:gd name="T26" fmla="*/ 5731 w 20452"/>
                <a:gd name="T27" fmla="*/ 2850 h 3314"/>
                <a:gd name="T28" fmla="*/ 6189 w 20452"/>
                <a:gd name="T29" fmla="*/ 2860 h 3314"/>
                <a:gd name="T30" fmla="*/ 6658 w 20452"/>
                <a:gd name="T31" fmla="*/ 2860 h 3314"/>
                <a:gd name="T32" fmla="*/ 7142 w 20452"/>
                <a:gd name="T33" fmla="*/ 2850 h 3314"/>
                <a:gd name="T34" fmla="*/ 7638 w 20452"/>
                <a:gd name="T35" fmla="*/ 2841 h 3314"/>
                <a:gd name="T36" fmla="*/ 8138 w 20452"/>
                <a:gd name="T37" fmla="*/ 2822 h 3314"/>
                <a:gd name="T38" fmla="*/ 8655 w 20452"/>
                <a:gd name="T39" fmla="*/ 2793 h 3314"/>
                <a:gd name="T40" fmla="*/ 9182 w 20452"/>
                <a:gd name="T41" fmla="*/ 2755 h 3314"/>
                <a:gd name="T42" fmla="*/ 9720 w 20452"/>
                <a:gd name="T43" fmla="*/ 2708 h 3314"/>
                <a:gd name="T44" fmla="*/ 10263 w 20452"/>
                <a:gd name="T45" fmla="*/ 2651 h 3314"/>
                <a:gd name="T46" fmla="*/ 10263 w 20452"/>
                <a:gd name="T47" fmla="*/ 2651 h 3314"/>
                <a:gd name="T48" fmla="*/ 10807 w 20452"/>
                <a:gd name="T49" fmla="*/ 2585 h 3314"/>
                <a:gd name="T50" fmla="*/ 11339 w 20452"/>
                <a:gd name="T51" fmla="*/ 2509 h 3314"/>
                <a:gd name="T52" fmla="*/ 11861 w 20452"/>
                <a:gd name="T53" fmla="*/ 2433 h 3314"/>
                <a:gd name="T54" fmla="*/ 12372 w 20452"/>
                <a:gd name="T55" fmla="*/ 2348 h 3314"/>
                <a:gd name="T56" fmla="*/ 12873 w 20452"/>
                <a:gd name="T57" fmla="*/ 2254 h 3314"/>
                <a:gd name="T58" fmla="*/ 13368 w 20452"/>
                <a:gd name="T59" fmla="*/ 2159 h 3314"/>
                <a:gd name="T60" fmla="*/ 13848 w 20452"/>
                <a:gd name="T61" fmla="*/ 2064 h 3314"/>
                <a:gd name="T62" fmla="*/ 14311 w 20452"/>
                <a:gd name="T63" fmla="*/ 1960 h 3314"/>
                <a:gd name="T64" fmla="*/ 15206 w 20452"/>
                <a:gd name="T65" fmla="*/ 1742 h 3314"/>
                <a:gd name="T66" fmla="*/ 16047 w 20452"/>
                <a:gd name="T67" fmla="*/ 1524 h 3314"/>
                <a:gd name="T68" fmla="*/ 16825 w 20452"/>
                <a:gd name="T69" fmla="*/ 1297 h 3314"/>
                <a:gd name="T70" fmla="*/ 17544 w 20452"/>
                <a:gd name="T71" fmla="*/ 1079 h 3314"/>
                <a:gd name="T72" fmla="*/ 18188 w 20452"/>
                <a:gd name="T73" fmla="*/ 862 h 3314"/>
                <a:gd name="T74" fmla="*/ 18764 w 20452"/>
                <a:gd name="T75" fmla="*/ 663 h 3314"/>
                <a:gd name="T76" fmla="*/ 19264 w 20452"/>
                <a:gd name="T77" fmla="*/ 483 h 3314"/>
                <a:gd name="T78" fmla="*/ 19680 w 20452"/>
                <a:gd name="T79" fmla="*/ 322 h 3314"/>
                <a:gd name="T80" fmla="*/ 20255 w 20452"/>
                <a:gd name="T81" fmla="*/ 85 h 3314"/>
                <a:gd name="T82" fmla="*/ 20452 w 20452"/>
                <a:gd name="T83" fmla="*/ 0 h 3314"/>
                <a:gd name="T84" fmla="*/ 20452 w 20452"/>
                <a:gd name="T85" fmla="*/ 3314 h 3314"/>
                <a:gd name="T86" fmla="*/ 0 w 20452"/>
                <a:gd name="T87" fmla="*/ 3314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52" h="3314">
                  <a:moveTo>
                    <a:pt x="0" y="3314"/>
                  </a:moveTo>
                  <a:lnTo>
                    <a:pt x="5" y="2187"/>
                  </a:lnTo>
                  <a:lnTo>
                    <a:pt x="5" y="2187"/>
                  </a:lnTo>
                  <a:lnTo>
                    <a:pt x="202" y="2235"/>
                  </a:lnTo>
                  <a:lnTo>
                    <a:pt x="447" y="2291"/>
                  </a:lnTo>
                  <a:lnTo>
                    <a:pt x="783" y="2358"/>
                  </a:lnTo>
                  <a:lnTo>
                    <a:pt x="1204" y="2433"/>
                  </a:lnTo>
                  <a:lnTo>
                    <a:pt x="1704" y="2509"/>
                  </a:lnTo>
                  <a:lnTo>
                    <a:pt x="2285" y="2594"/>
                  </a:lnTo>
                  <a:lnTo>
                    <a:pt x="2935" y="2670"/>
                  </a:lnTo>
                  <a:lnTo>
                    <a:pt x="3659" y="2736"/>
                  </a:lnTo>
                  <a:lnTo>
                    <a:pt x="4442" y="2793"/>
                  </a:lnTo>
                  <a:lnTo>
                    <a:pt x="5289" y="2831"/>
                  </a:lnTo>
                  <a:lnTo>
                    <a:pt x="5731" y="2850"/>
                  </a:lnTo>
                  <a:lnTo>
                    <a:pt x="6189" y="2860"/>
                  </a:lnTo>
                  <a:lnTo>
                    <a:pt x="6658" y="2860"/>
                  </a:lnTo>
                  <a:lnTo>
                    <a:pt x="7142" y="2850"/>
                  </a:lnTo>
                  <a:lnTo>
                    <a:pt x="7638" y="2841"/>
                  </a:lnTo>
                  <a:lnTo>
                    <a:pt x="8138" y="2822"/>
                  </a:lnTo>
                  <a:lnTo>
                    <a:pt x="8655" y="2793"/>
                  </a:lnTo>
                  <a:lnTo>
                    <a:pt x="9182" y="2755"/>
                  </a:lnTo>
                  <a:lnTo>
                    <a:pt x="9720" y="2708"/>
                  </a:lnTo>
                  <a:lnTo>
                    <a:pt x="10263" y="2651"/>
                  </a:lnTo>
                  <a:lnTo>
                    <a:pt x="10263" y="2651"/>
                  </a:lnTo>
                  <a:lnTo>
                    <a:pt x="10807" y="2585"/>
                  </a:lnTo>
                  <a:lnTo>
                    <a:pt x="11339" y="2509"/>
                  </a:lnTo>
                  <a:lnTo>
                    <a:pt x="11861" y="2433"/>
                  </a:lnTo>
                  <a:lnTo>
                    <a:pt x="12372" y="2348"/>
                  </a:lnTo>
                  <a:lnTo>
                    <a:pt x="12873" y="2254"/>
                  </a:lnTo>
                  <a:lnTo>
                    <a:pt x="13368" y="2159"/>
                  </a:lnTo>
                  <a:lnTo>
                    <a:pt x="13848" y="2064"/>
                  </a:lnTo>
                  <a:lnTo>
                    <a:pt x="14311" y="1960"/>
                  </a:lnTo>
                  <a:lnTo>
                    <a:pt x="15206" y="1742"/>
                  </a:lnTo>
                  <a:lnTo>
                    <a:pt x="16047" y="1524"/>
                  </a:lnTo>
                  <a:lnTo>
                    <a:pt x="16825" y="1297"/>
                  </a:lnTo>
                  <a:lnTo>
                    <a:pt x="17544" y="1079"/>
                  </a:lnTo>
                  <a:lnTo>
                    <a:pt x="18188" y="862"/>
                  </a:lnTo>
                  <a:lnTo>
                    <a:pt x="18764" y="663"/>
                  </a:lnTo>
                  <a:lnTo>
                    <a:pt x="19264" y="483"/>
                  </a:lnTo>
                  <a:lnTo>
                    <a:pt x="19680" y="322"/>
                  </a:lnTo>
                  <a:lnTo>
                    <a:pt x="20255" y="85"/>
                  </a:lnTo>
                  <a:lnTo>
                    <a:pt x="20452" y="0"/>
                  </a:lnTo>
                  <a:lnTo>
                    <a:pt x="20452" y="3314"/>
                  </a:lnTo>
                  <a:lnTo>
                    <a:pt x="0" y="3314"/>
                  </a:lnTo>
                  <a:close/>
                </a:path>
              </a:pathLst>
            </a:custGeom>
            <a:solidFill>
              <a:srgbClr val="004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2578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0" y="23909"/>
              <a:ext cx="20452" cy="3314"/>
            </a:xfrm>
            <a:custGeom>
              <a:avLst/>
              <a:gdLst>
                <a:gd name="T0" fmla="*/ 0 w 20452"/>
                <a:gd name="T1" fmla="*/ 3314 h 3314"/>
                <a:gd name="T2" fmla="*/ 5 w 20452"/>
                <a:gd name="T3" fmla="*/ 2187 h 3314"/>
                <a:gd name="T4" fmla="*/ 5 w 20452"/>
                <a:gd name="T5" fmla="*/ 2187 h 3314"/>
                <a:gd name="T6" fmla="*/ 202 w 20452"/>
                <a:gd name="T7" fmla="*/ 2235 h 3314"/>
                <a:gd name="T8" fmla="*/ 447 w 20452"/>
                <a:gd name="T9" fmla="*/ 2291 h 3314"/>
                <a:gd name="T10" fmla="*/ 783 w 20452"/>
                <a:gd name="T11" fmla="*/ 2358 h 3314"/>
                <a:gd name="T12" fmla="*/ 1204 w 20452"/>
                <a:gd name="T13" fmla="*/ 2433 h 3314"/>
                <a:gd name="T14" fmla="*/ 1704 w 20452"/>
                <a:gd name="T15" fmla="*/ 2509 h 3314"/>
                <a:gd name="T16" fmla="*/ 2285 w 20452"/>
                <a:gd name="T17" fmla="*/ 2594 h 3314"/>
                <a:gd name="T18" fmla="*/ 2935 w 20452"/>
                <a:gd name="T19" fmla="*/ 2670 h 3314"/>
                <a:gd name="T20" fmla="*/ 3659 w 20452"/>
                <a:gd name="T21" fmla="*/ 2736 h 3314"/>
                <a:gd name="T22" fmla="*/ 4442 w 20452"/>
                <a:gd name="T23" fmla="*/ 2793 h 3314"/>
                <a:gd name="T24" fmla="*/ 5289 w 20452"/>
                <a:gd name="T25" fmla="*/ 2831 h 3314"/>
                <a:gd name="T26" fmla="*/ 5731 w 20452"/>
                <a:gd name="T27" fmla="*/ 2850 h 3314"/>
                <a:gd name="T28" fmla="*/ 6189 w 20452"/>
                <a:gd name="T29" fmla="*/ 2860 h 3314"/>
                <a:gd name="T30" fmla="*/ 6658 w 20452"/>
                <a:gd name="T31" fmla="*/ 2860 h 3314"/>
                <a:gd name="T32" fmla="*/ 7142 w 20452"/>
                <a:gd name="T33" fmla="*/ 2850 h 3314"/>
                <a:gd name="T34" fmla="*/ 7638 w 20452"/>
                <a:gd name="T35" fmla="*/ 2841 h 3314"/>
                <a:gd name="T36" fmla="*/ 8138 w 20452"/>
                <a:gd name="T37" fmla="*/ 2822 h 3314"/>
                <a:gd name="T38" fmla="*/ 8655 w 20452"/>
                <a:gd name="T39" fmla="*/ 2793 h 3314"/>
                <a:gd name="T40" fmla="*/ 9182 w 20452"/>
                <a:gd name="T41" fmla="*/ 2755 h 3314"/>
                <a:gd name="T42" fmla="*/ 9720 w 20452"/>
                <a:gd name="T43" fmla="*/ 2708 h 3314"/>
                <a:gd name="T44" fmla="*/ 10263 w 20452"/>
                <a:gd name="T45" fmla="*/ 2651 h 3314"/>
                <a:gd name="T46" fmla="*/ 10263 w 20452"/>
                <a:gd name="T47" fmla="*/ 2651 h 3314"/>
                <a:gd name="T48" fmla="*/ 10807 w 20452"/>
                <a:gd name="T49" fmla="*/ 2585 h 3314"/>
                <a:gd name="T50" fmla="*/ 11339 w 20452"/>
                <a:gd name="T51" fmla="*/ 2509 h 3314"/>
                <a:gd name="T52" fmla="*/ 11861 w 20452"/>
                <a:gd name="T53" fmla="*/ 2433 h 3314"/>
                <a:gd name="T54" fmla="*/ 12372 w 20452"/>
                <a:gd name="T55" fmla="*/ 2348 h 3314"/>
                <a:gd name="T56" fmla="*/ 12873 w 20452"/>
                <a:gd name="T57" fmla="*/ 2254 h 3314"/>
                <a:gd name="T58" fmla="*/ 13368 w 20452"/>
                <a:gd name="T59" fmla="*/ 2159 h 3314"/>
                <a:gd name="T60" fmla="*/ 13848 w 20452"/>
                <a:gd name="T61" fmla="*/ 2064 h 3314"/>
                <a:gd name="T62" fmla="*/ 14311 w 20452"/>
                <a:gd name="T63" fmla="*/ 1960 h 3314"/>
                <a:gd name="T64" fmla="*/ 15206 w 20452"/>
                <a:gd name="T65" fmla="*/ 1742 h 3314"/>
                <a:gd name="T66" fmla="*/ 16047 w 20452"/>
                <a:gd name="T67" fmla="*/ 1524 h 3314"/>
                <a:gd name="T68" fmla="*/ 16825 w 20452"/>
                <a:gd name="T69" fmla="*/ 1297 h 3314"/>
                <a:gd name="T70" fmla="*/ 17544 w 20452"/>
                <a:gd name="T71" fmla="*/ 1079 h 3314"/>
                <a:gd name="T72" fmla="*/ 18188 w 20452"/>
                <a:gd name="T73" fmla="*/ 862 h 3314"/>
                <a:gd name="T74" fmla="*/ 18764 w 20452"/>
                <a:gd name="T75" fmla="*/ 663 h 3314"/>
                <a:gd name="T76" fmla="*/ 19264 w 20452"/>
                <a:gd name="T77" fmla="*/ 483 h 3314"/>
                <a:gd name="T78" fmla="*/ 19680 w 20452"/>
                <a:gd name="T79" fmla="*/ 322 h 3314"/>
                <a:gd name="T80" fmla="*/ 20255 w 20452"/>
                <a:gd name="T81" fmla="*/ 85 h 3314"/>
                <a:gd name="T82" fmla="*/ 20452 w 20452"/>
                <a:gd name="T83" fmla="*/ 0 h 3314"/>
                <a:gd name="T84" fmla="*/ 20452 w 20452"/>
                <a:gd name="T85" fmla="*/ 3314 h 3314"/>
                <a:gd name="T86" fmla="*/ 0 w 20452"/>
                <a:gd name="T87" fmla="*/ 3314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52" h="3314">
                  <a:moveTo>
                    <a:pt x="0" y="3314"/>
                  </a:moveTo>
                  <a:lnTo>
                    <a:pt x="5" y="2187"/>
                  </a:lnTo>
                  <a:lnTo>
                    <a:pt x="5" y="2187"/>
                  </a:lnTo>
                  <a:lnTo>
                    <a:pt x="202" y="2235"/>
                  </a:lnTo>
                  <a:lnTo>
                    <a:pt x="447" y="2291"/>
                  </a:lnTo>
                  <a:lnTo>
                    <a:pt x="783" y="2358"/>
                  </a:lnTo>
                  <a:lnTo>
                    <a:pt x="1204" y="2433"/>
                  </a:lnTo>
                  <a:lnTo>
                    <a:pt x="1704" y="2509"/>
                  </a:lnTo>
                  <a:lnTo>
                    <a:pt x="2285" y="2594"/>
                  </a:lnTo>
                  <a:lnTo>
                    <a:pt x="2935" y="2670"/>
                  </a:lnTo>
                  <a:lnTo>
                    <a:pt x="3659" y="2736"/>
                  </a:lnTo>
                  <a:lnTo>
                    <a:pt x="4442" y="2793"/>
                  </a:lnTo>
                  <a:lnTo>
                    <a:pt x="5289" y="2831"/>
                  </a:lnTo>
                  <a:lnTo>
                    <a:pt x="5731" y="2850"/>
                  </a:lnTo>
                  <a:lnTo>
                    <a:pt x="6189" y="2860"/>
                  </a:lnTo>
                  <a:lnTo>
                    <a:pt x="6658" y="2860"/>
                  </a:lnTo>
                  <a:lnTo>
                    <a:pt x="7142" y="2850"/>
                  </a:lnTo>
                  <a:lnTo>
                    <a:pt x="7638" y="2841"/>
                  </a:lnTo>
                  <a:lnTo>
                    <a:pt x="8138" y="2822"/>
                  </a:lnTo>
                  <a:lnTo>
                    <a:pt x="8655" y="2793"/>
                  </a:lnTo>
                  <a:lnTo>
                    <a:pt x="9182" y="2755"/>
                  </a:lnTo>
                  <a:lnTo>
                    <a:pt x="9720" y="2708"/>
                  </a:lnTo>
                  <a:lnTo>
                    <a:pt x="10263" y="2651"/>
                  </a:lnTo>
                  <a:lnTo>
                    <a:pt x="10263" y="2651"/>
                  </a:lnTo>
                  <a:lnTo>
                    <a:pt x="10807" y="2585"/>
                  </a:lnTo>
                  <a:lnTo>
                    <a:pt x="11339" y="2509"/>
                  </a:lnTo>
                  <a:lnTo>
                    <a:pt x="11861" y="2433"/>
                  </a:lnTo>
                  <a:lnTo>
                    <a:pt x="12372" y="2348"/>
                  </a:lnTo>
                  <a:lnTo>
                    <a:pt x="12873" y="2254"/>
                  </a:lnTo>
                  <a:lnTo>
                    <a:pt x="13368" y="2159"/>
                  </a:lnTo>
                  <a:lnTo>
                    <a:pt x="13848" y="2064"/>
                  </a:lnTo>
                  <a:lnTo>
                    <a:pt x="14311" y="1960"/>
                  </a:lnTo>
                  <a:lnTo>
                    <a:pt x="15206" y="1742"/>
                  </a:lnTo>
                  <a:lnTo>
                    <a:pt x="16047" y="1524"/>
                  </a:lnTo>
                  <a:lnTo>
                    <a:pt x="16825" y="1297"/>
                  </a:lnTo>
                  <a:lnTo>
                    <a:pt x="17544" y="1079"/>
                  </a:lnTo>
                  <a:lnTo>
                    <a:pt x="18188" y="862"/>
                  </a:lnTo>
                  <a:lnTo>
                    <a:pt x="18764" y="663"/>
                  </a:lnTo>
                  <a:lnTo>
                    <a:pt x="19264" y="483"/>
                  </a:lnTo>
                  <a:lnTo>
                    <a:pt x="19680" y="322"/>
                  </a:lnTo>
                  <a:lnTo>
                    <a:pt x="20255" y="85"/>
                  </a:lnTo>
                  <a:lnTo>
                    <a:pt x="20452" y="0"/>
                  </a:lnTo>
                  <a:lnTo>
                    <a:pt x="20452" y="3314"/>
                  </a:lnTo>
                  <a:lnTo>
                    <a:pt x="0" y="33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2578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222" y="41155271"/>
            <a:ext cx="4030710" cy="134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" y="1"/>
            <a:ext cx="28800425" cy="42641929"/>
          </a:xfrm>
        </p:spPr>
        <p:txBody>
          <a:bodyPr/>
          <a:lstStyle>
            <a:lvl1pPr marL="0" indent="0">
              <a:buNone/>
              <a:defRPr sz="13423"/>
            </a:lvl1pPr>
            <a:lvl2pPr marL="1920309" indent="0">
              <a:buNone/>
              <a:defRPr sz="11734"/>
            </a:lvl2pPr>
            <a:lvl3pPr marL="3840618" indent="0">
              <a:buNone/>
              <a:defRPr sz="10045"/>
            </a:lvl3pPr>
            <a:lvl4pPr marL="5760927" indent="0">
              <a:buNone/>
              <a:defRPr sz="8445"/>
            </a:lvl4pPr>
            <a:lvl5pPr marL="7681236" indent="0">
              <a:buNone/>
              <a:defRPr sz="8445"/>
            </a:lvl5pPr>
            <a:lvl6pPr marL="9601548" indent="0">
              <a:buNone/>
              <a:defRPr sz="8445"/>
            </a:lvl6pPr>
            <a:lvl7pPr marL="11521857" indent="0">
              <a:buNone/>
              <a:defRPr sz="8445"/>
            </a:lvl7pPr>
            <a:lvl8pPr marL="13442166" indent="0">
              <a:buNone/>
              <a:defRPr sz="8445"/>
            </a:lvl8pPr>
            <a:lvl9pPr marL="15362475" indent="0">
              <a:buNone/>
              <a:defRPr sz="8445"/>
            </a:lvl9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7950558"/>
            <a:ext cx="28857119" cy="5250080"/>
          </a:xfrm>
        </p:spPr>
        <p:txBody>
          <a:bodyPr/>
          <a:lstStyle>
            <a:lvl1pPr marL="0" marR="0" indent="0" algn="l" defTabSz="38406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Copy the small bleu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1-12-2016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8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28800425" cy="43200638"/>
          </a:xfrm>
        </p:spPr>
        <p:txBody>
          <a:bodyPr/>
          <a:lstStyle>
            <a:lvl1pPr marL="0" marR="0" indent="0" algn="l" defTabSz="38406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423"/>
            </a:lvl1pPr>
            <a:lvl2pPr marL="1920309" indent="0">
              <a:buNone/>
              <a:defRPr sz="11734"/>
            </a:lvl2pPr>
            <a:lvl3pPr marL="3840618" indent="0">
              <a:buNone/>
              <a:defRPr sz="10045"/>
            </a:lvl3pPr>
            <a:lvl4pPr marL="5760927" indent="0">
              <a:buNone/>
              <a:defRPr sz="8445"/>
            </a:lvl4pPr>
            <a:lvl5pPr marL="7681236" indent="0">
              <a:buNone/>
              <a:defRPr sz="8445"/>
            </a:lvl5pPr>
            <a:lvl6pPr marL="9601548" indent="0">
              <a:buNone/>
              <a:defRPr sz="8445"/>
            </a:lvl6pPr>
            <a:lvl7pPr marL="11521857" indent="0">
              <a:buNone/>
              <a:defRPr sz="8445"/>
            </a:lvl7pPr>
            <a:lvl8pPr marL="13442166" indent="0">
              <a:buNone/>
              <a:defRPr sz="8445"/>
            </a:lvl8pPr>
            <a:lvl9pPr marL="15362475" indent="0">
              <a:buNone/>
              <a:defRPr sz="8445"/>
            </a:lvl9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  <a:p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7950558"/>
            <a:ext cx="28857119" cy="5250080"/>
          </a:xfrm>
        </p:spPr>
        <p:txBody>
          <a:bodyPr/>
          <a:lstStyle>
            <a:lvl1pPr marL="0" marR="0" indent="0" algn="l" defTabSz="38406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Copy the small bleu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9C03-3D12-4CEF-B48A-0BFA09CB6C9F}" type="datetime1">
              <a:rPr lang="nl-NL" smtClean="0"/>
              <a:t>1-12-2016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8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1700025" y="22961126"/>
            <a:ext cx="12699399" cy="2026162"/>
          </a:xfrm>
          <a:solidFill>
            <a:schemeClr val="accent5">
              <a:alpha val="75000"/>
            </a:schemeClr>
          </a:solidFill>
        </p:spPr>
        <p:txBody>
          <a:bodyPr lIns="340200" tIns="170100" rIns="340200" bIns="170100">
            <a:spAutoFit/>
          </a:bodyPr>
          <a:lstStyle>
            <a:lvl1pPr marL="0" indent="0" algn="l">
              <a:buNone/>
              <a:defRPr sz="10934">
                <a:solidFill>
                  <a:schemeClr val="bg1"/>
                </a:solidFill>
              </a:defRPr>
            </a:lvl1pPr>
            <a:lvl2pPr marL="192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40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60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8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01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21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42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62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1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4627012" y="1"/>
            <a:ext cx="14173413" cy="42641929"/>
          </a:xfrm>
        </p:spPr>
        <p:txBody>
          <a:bodyPr/>
          <a:lstStyle>
            <a:lvl1pPr marL="0" indent="0">
              <a:buNone/>
              <a:defRPr sz="13423"/>
            </a:lvl1pPr>
            <a:lvl2pPr marL="1920309" indent="0">
              <a:buNone/>
              <a:defRPr sz="11734"/>
            </a:lvl2pPr>
            <a:lvl3pPr marL="3840618" indent="0">
              <a:buNone/>
              <a:defRPr sz="10045"/>
            </a:lvl3pPr>
            <a:lvl4pPr marL="5760927" indent="0">
              <a:buNone/>
              <a:defRPr sz="8445"/>
            </a:lvl4pPr>
            <a:lvl5pPr marL="7681236" indent="0">
              <a:buNone/>
              <a:defRPr sz="8445"/>
            </a:lvl5pPr>
            <a:lvl6pPr marL="9601548" indent="0">
              <a:buNone/>
              <a:defRPr sz="8445"/>
            </a:lvl6pPr>
            <a:lvl7pPr marL="11521857" indent="0">
              <a:buNone/>
              <a:defRPr sz="8445"/>
            </a:lvl7pPr>
            <a:lvl8pPr marL="13442166" indent="0">
              <a:buNone/>
              <a:defRPr sz="8445"/>
            </a:lvl8pPr>
            <a:lvl9pPr marL="15362475" indent="0">
              <a:buNone/>
              <a:defRPr sz="8445"/>
            </a:lvl9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7950558"/>
            <a:ext cx="28857119" cy="5250080"/>
          </a:xfrm>
        </p:spPr>
        <p:txBody>
          <a:bodyPr/>
          <a:lstStyle>
            <a:lvl1pPr marL="0" marR="0" indent="0" algn="l" defTabSz="38406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Copy the small bleu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1-12-2016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00813" y="2267755"/>
            <a:ext cx="12472626" cy="58968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1700816" y="9071001"/>
            <a:ext cx="12473385" cy="30614625"/>
          </a:xfrm>
        </p:spPr>
        <p:txBody>
          <a:bodyPr/>
          <a:lstStyle>
            <a:lvl1pPr>
              <a:defRPr sz="10045"/>
            </a:lvl1pPr>
            <a:lvl2pPr marL="1200194" indent="-1200194">
              <a:defRPr sz="8445"/>
            </a:lvl2pPr>
            <a:lvl3pPr marL="2260367" indent="-960156">
              <a:defRPr sz="7556"/>
            </a:lvl3pPr>
            <a:lvl4pPr marL="3380548" indent="-960156">
              <a:defRPr sz="6756"/>
            </a:lvl4pPr>
            <a:lvl5pPr marL="4554069" indent="-960156">
              <a:defRPr sz="6756"/>
            </a:lvl5pPr>
            <a:lvl6pPr>
              <a:defRPr sz="7556"/>
            </a:lvl6pPr>
            <a:lvl7pPr>
              <a:defRPr sz="7556"/>
            </a:lvl7pPr>
            <a:lvl8pPr>
              <a:defRPr sz="7556"/>
            </a:lvl8pPr>
            <a:lvl9pPr>
              <a:defRPr sz="7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98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1"/>
            <a:ext cx="14173413" cy="42641929"/>
          </a:xfrm>
        </p:spPr>
        <p:txBody>
          <a:bodyPr/>
          <a:lstStyle>
            <a:lvl1pPr marL="0" indent="0">
              <a:buNone/>
              <a:defRPr sz="13423"/>
            </a:lvl1pPr>
            <a:lvl2pPr marL="1920309" indent="0">
              <a:buNone/>
              <a:defRPr sz="11734"/>
            </a:lvl2pPr>
            <a:lvl3pPr marL="3840618" indent="0">
              <a:buNone/>
              <a:defRPr sz="10045"/>
            </a:lvl3pPr>
            <a:lvl4pPr marL="5760927" indent="0">
              <a:buNone/>
              <a:defRPr sz="8445"/>
            </a:lvl4pPr>
            <a:lvl5pPr marL="7681236" indent="0">
              <a:buNone/>
              <a:defRPr sz="8445"/>
            </a:lvl5pPr>
            <a:lvl6pPr marL="9601548" indent="0">
              <a:buNone/>
              <a:defRPr sz="8445"/>
            </a:lvl6pPr>
            <a:lvl7pPr marL="11521857" indent="0">
              <a:buNone/>
              <a:defRPr sz="8445"/>
            </a:lvl7pPr>
            <a:lvl8pPr marL="13442166" indent="0">
              <a:buNone/>
              <a:defRPr sz="8445"/>
            </a:lvl8pPr>
            <a:lvl9pPr marL="15362475" indent="0">
              <a:buNone/>
              <a:defRPr sz="8445"/>
            </a:lvl9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7950558"/>
            <a:ext cx="28857119" cy="5250080"/>
          </a:xfrm>
        </p:spPr>
        <p:txBody>
          <a:bodyPr/>
          <a:lstStyle>
            <a:lvl1pPr marL="0" marR="0" indent="0" algn="l" defTabSz="38406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Copy the small bleu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1-12-2016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307312" y="2267755"/>
            <a:ext cx="12472626" cy="58968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15307315" y="9071003"/>
            <a:ext cx="12473385" cy="29480751"/>
          </a:xfrm>
        </p:spPr>
        <p:txBody>
          <a:bodyPr/>
          <a:lstStyle>
            <a:lvl1pPr>
              <a:defRPr sz="10045"/>
            </a:lvl1pPr>
            <a:lvl2pPr marL="1200194" indent="-1200194">
              <a:defRPr sz="8445"/>
            </a:lvl2pPr>
            <a:lvl3pPr marL="2260367" indent="-960156">
              <a:defRPr sz="7556"/>
            </a:lvl3pPr>
            <a:lvl4pPr marL="3380548" indent="-960156">
              <a:defRPr sz="6756"/>
            </a:lvl4pPr>
            <a:lvl5pPr marL="4554069" indent="-960156">
              <a:defRPr sz="6756"/>
            </a:lvl5pPr>
            <a:lvl6pPr>
              <a:defRPr sz="7556"/>
            </a:lvl6pPr>
            <a:lvl7pPr>
              <a:defRPr sz="7556"/>
            </a:lvl7pPr>
            <a:lvl8pPr>
              <a:defRPr sz="7556"/>
            </a:lvl8pPr>
            <a:lvl9pPr>
              <a:defRPr sz="7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305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99403" y="734707"/>
            <a:ext cx="25401622" cy="5896812"/>
          </a:xfrm>
          <a:prstGeom prst="rect">
            <a:avLst/>
          </a:prstGeom>
        </p:spPr>
        <p:txBody>
          <a:bodyPr vert="horz" lIns="0" tIns="170100" rIns="0" bIns="17010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99403" y="7540118"/>
            <a:ext cx="25401622" cy="30840456"/>
          </a:xfrm>
          <a:prstGeom prst="rect">
            <a:avLst/>
          </a:prstGeom>
        </p:spPr>
        <p:txBody>
          <a:bodyPr vert="horz" lIns="0" tIns="170100" rIns="0" bIns="1701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2791822" y="39860372"/>
            <a:ext cx="3175203" cy="143045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067">
                <a:solidFill>
                  <a:schemeClr val="bg1"/>
                </a:solidFill>
              </a:defRPr>
            </a:lvl1pPr>
          </a:lstStyle>
          <a:p>
            <a:fld id="{81387B45-9DD3-490C-941E-7E9FB03FF3E2}" type="datetime1">
              <a:rPr lang="nl-NL" smtClean="0"/>
              <a:t>1-12-2016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441414" y="41336789"/>
            <a:ext cx="9525608" cy="1305141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067">
                <a:solidFill>
                  <a:schemeClr val="bg1"/>
                </a:solidFill>
              </a:defRPr>
            </a:lvl1pPr>
          </a:lstStyle>
          <a:p>
            <a:r>
              <a:rPr lang="nl-NL"/>
              <a:t>presentation sample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13719" y="41593571"/>
            <a:ext cx="1453741" cy="1620779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067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89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7" r:id="rId5"/>
    <p:sldLayoutId id="2147483664" r:id="rId6"/>
    <p:sldLayoutId id="2147483660" r:id="rId7"/>
    <p:sldLayoutId id="2147483662" r:id="rId8"/>
    <p:sldLayoutId id="2147483663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3840618" rtl="0" eaLnBrk="1" latinLnBrk="0" hangingPunct="1">
        <a:spcBef>
          <a:spcPct val="0"/>
        </a:spcBef>
        <a:buNone/>
        <a:defRPr sz="15112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3840618" rtl="0" eaLnBrk="1" latinLnBrk="0" hangingPunct="1">
        <a:spcBef>
          <a:spcPct val="20000"/>
        </a:spcBef>
        <a:buFontTx/>
        <a:buNone/>
        <a:defRPr sz="10934" kern="1200">
          <a:solidFill>
            <a:schemeClr val="tx2"/>
          </a:solidFill>
          <a:latin typeface="+mn-lt"/>
          <a:ea typeface="+mn-ea"/>
          <a:cs typeface="+mn-cs"/>
        </a:defRPr>
      </a:lvl1pPr>
      <a:lvl2pPr marL="2993819" indent="-1200194" algn="l" defTabSz="3840618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10045" kern="1200">
          <a:solidFill>
            <a:schemeClr val="tx2"/>
          </a:solidFill>
          <a:latin typeface="+mn-lt"/>
          <a:ea typeface="+mn-ea"/>
          <a:cs typeface="+mn-cs"/>
        </a:defRPr>
      </a:lvl2pPr>
      <a:lvl3pPr marL="4554069" indent="-960156" algn="l" defTabSz="3840618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9245" kern="1200">
          <a:solidFill>
            <a:schemeClr val="tx2"/>
          </a:solidFill>
          <a:latin typeface="+mn-lt"/>
          <a:ea typeface="+mn-ea"/>
          <a:cs typeface="+mn-cs"/>
        </a:defRPr>
      </a:lvl3pPr>
      <a:lvl4pPr marL="6020972" indent="-960156" algn="l" defTabSz="3840618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8445" kern="1200">
          <a:solidFill>
            <a:schemeClr val="tx2"/>
          </a:solidFill>
          <a:latin typeface="+mn-lt"/>
          <a:ea typeface="+mn-ea"/>
          <a:cs typeface="+mn-cs"/>
        </a:defRPr>
      </a:lvl4pPr>
      <a:lvl5pPr marL="7547882" indent="-960156" algn="l" defTabSz="3840618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8445" kern="1200">
          <a:solidFill>
            <a:schemeClr val="tx2"/>
          </a:solidFill>
          <a:latin typeface="+mn-lt"/>
          <a:ea typeface="+mn-ea"/>
          <a:cs typeface="+mn-cs"/>
        </a:defRPr>
      </a:lvl5pPr>
      <a:lvl6pPr marL="10561701" indent="-960156" algn="l" defTabSz="3840618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5" kern="1200">
          <a:solidFill>
            <a:schemeClr val="tx1"/>
          </a:solidFill>
          <a:latin typeface="+mn-lt"/>
          <a:ea typeface="+mn-ea"/>
          <a:cs typeface="+mn-cs"/>
        </a:defRPr>
      </a:lvl6pPr>
      <a:lvl7pPr marL="12482010" indent="-960156" algn="l" defTabSz="3840618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5" kern="1200">
          <a:solidFill>
            <a:schemeClr val="tx1"/>
          </a:solidFill>
          <a:latin typeface="+mn-lt"/>
          <a:ea typeface="+mn-ea"/>
          <a:cs typeface="+mn-cs"/>
        </a:defRPr>
      </a:lvl7pPr>
      <a:lvl8pPr marL="14402320" indent="-960156" algn="l" defTabSz="3840618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5" kern="1200">
          <a:solidFill>
            <a:schemeClr val="tx1"/>
          </a:solidFill>
          <a:latin typeface="+mn-lt"/>
          <a:ea typeface="+mn-ea"/>
          <a:cs typeface="+mn-cs"/>
        </a:defRPr>
      </a:lvl8pPr>
      <a:lvl9pPr marL="16322629" indent="-960156" algn="l" defTabSz="3840618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840618" rtl="0" eaLnBrk="1" latinLnBrk="0" hangingPunct="1">
        <a:defRPr sz="7556" kern="1200">
          <a:solidFill>
            <a:schemeClr val="tx1"/>
          </a:solidFill>
          <a:latin typeface="+mn-lt"/>
          <a:ea typeface="+mn-ea"/>
          <a:cs typeface="+mn-cs"/>
        </a:defRPr>
      </a:lvl1pPr>
      <a:lvl2pPr marL="1920309" algn="l" defTabSz="3840618" rtl="0" eaLnBrk="1" latinLnBrk="0" hangingPunct="1">
        <a:defRPr sz="7556" kern="1200">
          <a:solidFill>
            <a:schemeClr val="tx1"/>
          </a:solidFill>
          <a:latin typeface="+mn-lt"/>
          <a:ea typeface="+mn-ea"/>
          <a:cs typeface="+mn-cs"/>
        </a:defRPr>
      </a:lvl2pPr>
      <a:lvl3pPr marL="3840618" algn="l" defTabSz="3840618" rtl="0" eaLnBrk="1" latinLnBrk="0" hangingPunct="1">
        <a:defRPr sz="7556" kern="1200">
          <a:solidFill>
            <a:schemeClr val="tx1"/>
          </a:solidFill>
          <a:latin typeface="+mn-lt"/>
          <a:ea typeface="+mn-ea"/>
          <a:cs typeface="+mn-cs"/>
        </a:defRPr>
      </a:lvl3pPr>
      <a:lvl4pPr marL="5760927" algn="l" defTabSz="3840618" rtl="0" eaLnBrk="1" latinLnBrk="0" hangingPunct="1">
        <a:defRPr sz="7556" kern="1200">
          <a:solidFill>
            <a:schemeClr val="tx1"/>
          </a:solidFill>
          <a:latin typeface="+mn-lt"/>
          <a:ea typeface="+mn-ea"/>
          <a:cs typeface="+mn-cs"/>
        </a:defRPr>
      </a:lvl4pPr>
      <a:lvl5pPr marL="7681236" algn="l" defTabSz="3840618" rtl="0" eaLnBrk="1" latinLnBrk="0" hangingPunct="1">
        <a:defRPr sz="7556" kern="1200">
          <a:solidFill>
            <a:schemeClr val="tx1"/>
          </a:solidFill>
          <a:latin typeface="+mn-lt"/>
          <a:ea typeface="+mn-ea"/>
          <a:cs typeface="+mn-cs"/>
        </a:defRPr>
      </a:lvl5pPr>
      <a:lvl6pPr marL="9601548" algn="l" defTabSz="3840618" rtl="0" eaLnBrk="1" latinLnBrk="0" hangingPunct="1">
        <a:defRPr sz="7556" kern="1200">
          <a:solidFill>
            <a:schemeClr val="tx1"/>
          </a:solidFill>
          <a:latin typeface="+mn-lt"/>
          <a:ea typeface="+mn-ea"/>
          <a:cs typeface="+mn-cs"/>
        </a:defRPr>
      </a:lvl6pPr>
      <a:lvl7pPr marL="11521857" algn="l" defTabSz="3840618" rtl="0" eaLnBrk="1" latinLnBrk="0" hangingPunct="1">
        <a:defRPr sz="7556" kern="1200">
          <a:solidFill>
            <a:schemeClr val="tx1"/>
          </a:solidFill>
          <a:latin typeface="+mn-lt"/>
          <a:ea typeface="+mn-ea"/>
          <a:cs typeface="+mn-cs"/>
        </a:defRPr>
      </a:lvl7pPr>
      <a:lvl8pPr marL="13442166" algn="l" defTabSz="3840618" rtl="0" eaLnBrk="1" latinLnBrk="0" hangingPunct="1">
        <a:defRPr sz="7556" kern="1200">
          <a:solidFill>
            <a:schemeClr val="tx1"/>
          </a:solidFill>
          <a:latin typeface="+mn-lt"/>
          <a:ea typeface="+mn-ea"/>
          <a:cs typeface="+mn-cs"/>
        </a:defRPr>
      </a:lvl8pPr>
      <a:lvl9pPr marL="15362475" algn="l" defTabSz="3840618" rtl="0" eaLnBrk="1" latinLnBrk="0" hangingPunct="1">
        <a:defRPr sz="75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7" t="98" r="387" b="20507"/>
          <a:stretch/>
        </p:blipFill>
        <p:spPr>
          <a:xfrm>
            <a:off x="-127308" y="0"/>
            <a:ext cx="28937832" cy="40695916"/>
          </a:xfr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29117" y="0"/>
            <a:ext cx="28800426" cy="242074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alpha val="60000"/>
            </a:schemeClr>
          </a:solidFill>
        </p:spPr>
        <p:txBody>
          <a:bodyPr/>
          <a:lstStyle/>
          <a:p>
            <a:pPr algn="ctr"/>
            <a:r>
              <a:rPr lang="en-GB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Mercury in gold mining: diagnosis and perception study in Kamituga, </a:t>
            </a:r>
            <a:r>
              <a:rPr lang="en-GB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DRCongo</a:t>
            </a:r>
            <a:endParaRPr lang="en-GB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8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" b="194"/>
          <a:stretch>
            <a:fillRect/>
          </a:stretch>
        </p:blipFill>
        <p:spPr>
          <a:xfrm>
            <a:off x="-140822" y="38359895"/>
            <a:ext cx="28941247" cy="5052936"/>
          </a:xfrm>
          <a:prstGeom prst="rect">
            <a:avLst/>
          </a:prstGeom>
        </p:spPr>
      </p:pic>
      <p:sp>
        <p:nvSpPr>
          <p:cNvPr id="14" name="AutoShape 4" descr="Image"/>
          <p:cNvSpPr>
            <a:spLocks noChangeAspect="1" noChangeArrowheads="1"/>
          </p:cNvSpPr>
          <p:nvPr/>
        </p:nvSpPr>
        <p:spPr bwMode="auto">
          <a:xfrm>
            <a:off x="13886531" y="21500879"/>
            <a:ext cx="821037" cy="8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6311" tIns="123155" rIns="246311" bIns="123155" numCol="1" anchor="t" anchorCtr="0" compatLnSpc="1">
            <a:prstTxWarp prst="textNoShape">
              <a:avLst/>
            </a:prstTxWarp>
          </a:bodyPr>
          <a:lstStyle/>
          <a:p>
            <a:endParaRPr lang="fr-BE" sz="21797"/>
          </a:p>
        </p:txBody>
      </p:sp>
      <p:sp>
        <p:nvSpPr>
          <p:cNvPr id="21" name="TextBox 20"/>
          <p:cNvSpPr txBox="1"/>
          <p:nvPr/>
        </p:nvSpPr>
        <p:spPr>
          <a:xfrm>
            <a:off x="10727804" y="37536968"/>
            <a:ext cx="17621347" cy="2321362"/>
          </a:xfrm>
          <a:prstGeom prst="roundRect">
            <a:avLst>
              <a:gd name="adj" fmla="val 19474"/>
            </a:avLst>
          </a:prstGeom>
          <a:solidFill>
            <a:srgbClr val="92D050">
              <a:alpha val="80000"/>
            </a:srgb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BE" sz="5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Aknowledgement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CEGEMI/UCB and the CREAC for </a:t>
            </a:r>
            <a:r>
              <a:rPr lang="fr-BE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r>
              <a:rPr lang="fr-BE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BE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fr-BE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to Daniel </a:t>
            </a:r>
            <a:r>
              <a:rPr lang="fr-BE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Muhindo</a:t>
            </a:r>
            <a:r>
              <a:rPr lang="fr-BE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Cito</a:t>
            </a:r>
            <a:r>
              <a:rPr lang="fr-BE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Miderho</a:t>
            </a:r>
            <a:r>
              <a:rPr lang="fr-BE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Franck </a:t>
            </a:r>
            <a:r>
              <a:rPr lang="fr-BE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Zahinda</a:t>
            </a:r>
            <a:r>
              <a:rPr lang="fr-BE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fr-BE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fr-BE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fr-BE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BE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</a:t>
            </a:r>
            <a:r>
              <a:rPr lang="fr-BE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team; and to the SAESSCAM and </a:t>
            </a:r>
            <a:r>
              <a:rPr lang="fr-BE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COKa</a:t>
            </a:r>
            <a:r>
              <a:rPr lang="fr-BE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leaders for </a:t>
            </a:r>
            <a:r>
              <a:rPr lang="fr-BE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fr-BE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assistance </a:t>
            </a:r>
            <a:r>
              <a:rPr lang="fr-BE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fr-BE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fr-BE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BE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fr-BE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27404" y="2416370"/>
            <a:ext cx="14833648" cy="1075134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Bossissi Nkuba*, </a:t>
            </a:r>
            <a:r>
              <a:rPr lang="fr-BE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Lieven</a:t>
            </a:r>
            <a:r>
              <a:rPr lang="fr-BE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Bervoets</a:t>
            </a:r>
            <a:r>
              <a:rPr lang="fr-BE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Sara </a:t>
            </a:r>
            <a:r>
              <a:rPr lang="fr-BE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Geenen</a:t>
            </a:r>
            <a:endParaRPr lang="fr-BE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80532" y="18189983"/>
            <a:ext cx="45719" cy="133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25" name="TextBox 24"/>
          <p:cNvSpPr txBox="1"/>
          <p:nvPr/>
        </p:nvSpPr>
        <p:spPr>
          <a:xfrm>
            <a:off x="568690" y="30500191"/>
            <a:ext cx="27860182" cy="6784598"/>
          </a:xfrm>
          <a:prstGeom prst="roundRect">
            <a:avLst>
              <a:gd name="adj" fmla="val 15596"/>
            </a:avLst>
          </a:prstGeom>
          <a:solidFill>
            <a:srgbClr val="92D050">
              <a:alpha val="80000"/>
            </a:srgb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BE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fr-BE" sz="6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endParaRPr lang="fr-BE" sz="32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mercury use is strictly regulated by the mining code, it is not sufficient because of two main reasons:</a:t>
            </a:r>
          </a:p>
          <a:p>
            <a:pPr marL="571500" indent="-571500">
              <a:buFontTx/>
              <a:buChar char="-"/>
            </a:pPr>
            <a:r>
              <a:rPr lang="en-GB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services, mandated to protect the environment, face financial, material, technical and human constraints to do so,</a:t>
            </a:r>
          </a:p>
          <a:p>
            <a:pPr marL="571500" indent="-571500">
              <a:buFontTx/>
              <a:buChar char="-"/>
            </a:pPr>
            <a:r>
              <a:rPr lang="en-GB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specific information on the potential effects of mercury pollution.</a:t>
            </a:r>
          </a:p>
          <a:p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the key stakeholders in the mining sector, nor the miners or the general population, have access to appropriate information.</a:t>
            </a:r>
          </a:p>
          <a:p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Mercury pollution risk is very real, because gold is mercury-treated in or near miners’ houses, in the different neighbourhoods, exposing three rivers of which catchments overlap with areas where mercury is used.</a:t>
            </a:r>
            <a:endParaRPr lang="fr-B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341422" y="7270995"/>
            <a:ext cx="13485840" cy="6356390"/>
          </a:xfrm>
          <a:prstGeom prst="round2SameRect">
            <a:avLst/>
          </a:prstGeom>
          <a:solidFill>
            <a:srgbClr val="92D050">
              <a:alpha val="69804"/>
            </a:srgb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defTabSz="914400"/>
            <a:r>
              <a:rPr lang="fr-BE" sz="4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fr-BE" sz="4800" u="sng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fr-BE" sz="4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/>
            <a:endParaRPr lang="fr-FR" sz="280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ecosystems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reserves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DRC.</a:t>
            </a:r>
          </a:p>
          <a:p>
            <a:pPr lvl="0" defTabSz="914400"/>
            <a:endParaRPr lang="fr-FR" sz="240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defTabSz="914400">
              <a:buFont typeface="Wingdings" panose="05000000000000000000" pitchFamily="2" charset="2"/>
              <a:buChar char="à"/>
            </a:pP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deforestation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river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siltation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erosion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poaching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pollution by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Cu, Pb, As, HCN, Hg</a:t>
            </a:r>
          </a:p>
          <a:p>
            <a:pPr lvl="0" defTabSz="914400"/>
            <a:endParaRPr lang="fr-FR" sz="280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not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DRC,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visible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pollution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gold </a:t>
            </a:r>
            <a:r>
              <a:rPr lang="fr-FR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  <a:r>
              <a:rPr lang="fr-FR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defTabSz="914400"/>
            <a:endParaRPr lang="fr-FR" sz="160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14248476" y="7270995"/>
            <a:ext cx="14185479" cy="22992874"/>
          </a:xfrm>
          <a:prstGeom prst="roundRect">
            <a:avLst>
              <a:gd name="adj" fmla="val 8893"/>
            </a:avLst>
          </a:prstGeom>
          <a:solidFill>
            <a:srgbClr val="92D050">
              <a:alpha val="69804"/>
            </a:srgb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defTabSz="914400"/>
            <a:r>
              <a:rPr lang="fr-BE" sz="5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BE" sz="5400" u="sng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r-BE" sz="5400" u="sng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endParaRPr lang="fr-BE" sz="4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fr-BE" sz="4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fr-BE" sz="4400" u="sng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Mercury use in gold </a:t>
            </a:r>
            <a:r>
              <a:rPr lang="fr-BE" sz="4400" u="sng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  <a:endParaRPr lang="fr-BE" sz="4400" u="sng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endParaRPr lang="en-GB" sz="4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en-GB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techniques are used for gold extraction. In all cases density separation is used first and when this can no longer extract gold from the ore, mercury is used. </a:t>
            </a:r>
          </a:p>
          <a:p>
            <a:pPr lvl="0" defTabSz="914400"/>
            <a:endParaRPr lang="en-GB" sz="4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en-GB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Mercury is used in or near peoples houses (background picture).</a:t>
            </a:r>
          </a:p>
          <a:p>
            <a:pPr lvl="0" defTabSz="914400"/>
            <a:endParaRPr lang="en-GB" sz="4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en-GB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rivers (</a:t>
            </a:r>
            <a:r>
              <a:rPr lang="en-GB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Nyasumu</a:t>
            </a:r>
            <a:r>
              <a:rPr lang="en-GB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defTabSz="914400"/>
            <a:r>
              <a:rPr lang="en-GB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Kapemba</a:t>
            </a:r>
            <a:r>
              <a:rPr lang="en-GB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Bitanga</a:t>
            </a:r>
            <a:r>
              <a:rPr lang="en-GB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are </a:t>
            </a:r>
          </a:p>
          <a:p>
            <a:pPr lvl="0" defTabSz="914400"/>
            <a:r>
              <a:rPr lang="en-GB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exposed to mercury pollution</a:t>
            </a:r>
          </a:p>
          <a:p>
            <a:pPr lvl="0" defTabSz="914400"/>
            <a:r>
              <a:rPr lang="en-GB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gold mining (see map </a:t>
            </a:r>
            <a:r>
              <a:rPr lang="en-GB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GB" sz="4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en-GB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red zone = mercury use area).</a:t>
            </a:r>
          </a:p>
          <a:p>
            <a:pPr lvl="0" defTabSz="914400"/>
            <a:endParaRPr lang="en-GB" sz="4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en-GB" sz="4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GB" sz="4400" u="sng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en-GB" sz="4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/>
            <a:endParaRPr lang="en-GB" sz="4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en-GB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law forbids using mercury (Code </a:t>
            </a:r>
            <a:r>
              <a:rPr lang="en-GB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Minier</a:t>
            </a:r>
            <a:r>
              <a:rPr lang="en-GB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Reglement</a:t>
            </a:r>
            <a:r>
              <a:rPr lang="en-GB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minier</a:t>
            </a:r>
            <a:r>
              <a:rPr lang="en-GB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defTabSz="914400"/>
            <a:endParaRPr lang="en-GB" sz="2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en-GB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Governmental agencies in charge of enforcement are ineffective because of several challenges they face (prioritization of taxation above environment protection, lack of well-educated personnel, limited motivation due to salary un-payment).</a:t>
            </a:r>
          </a:p>
          <a:p>
            <a:pPr lvl="0" defTabSz="914400"/>
            <a:endParaRPr lang="fr-BE" sz="4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 society, Media,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NGOs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sensitization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use.</a:t>
            </a:r>
          </a:p>
          <a:p>
            <a:pPr lvl="0" defTabSz="914400"/>
            <a:endParaRPr lang="fr-BE" sz="4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fr-BE" sz="4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fr-BE" sz="4400" u="sng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perceptions</a:t>
            </a:r>
          </a:p>
          <a:p>
            <a:pPr lvl="0" defTabSz="914400"/>
            <a:endParaRPr lang="fr-BE" sz="4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Miners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</a:t>
            </a:r>
          </a:p>
          <a:p>
            <a:pPr lvl="0" defTabSz="914400"/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do not have </a:t>
            </a:r>
          </a:p>
          <a:p>
            <a:pPr lvl="0" defTabSz="914400"/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on the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</a:p>
          <a:p>
            <a:pPr lvl="0" defTabSz="914400"/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</a:t>
            </a:r>
          </a:p>
          <a:p>
            <a:pPr lvl="0" defTabSz="914400"/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graph 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4000" kern="0" dirty="0">
              <a:solidFill>
                <a:schemeClr val="bg1"/>
              </a:solidFill>
            </a:endParaRPr>
          </a:p>
        </p:txBody>
      </p:sp>
      <p:sp>
        <p:nvSpPr>
          <p:cNvPr id="1027" name="TextBox 1026"/>
          <p:cNvSpPr txBox="1"/>
          <p:nvPr/>
        </p:nvSpPr>
        <p:spPr>
          <a:xfrm>
            <a:off x="341422" y="20041926"/>
            <a:ext cx="13493417" cy="10215563"/>
          </a:xfrm>
          <a:prstGeom prst="roundRect">
            <a:avLst/>
          </a:prstGeom>
          <a:solidFill>
            <a:srgbClr val="92D050">
              <a:alpha val="69804"/>
            </a:srgb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defTabSz="914400"/>
            <a:r>
              <a:rPr lang="fr-BE" sz="5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BE" sz="5400" u="sng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r>
              <a:rPr lang="fr-BE" sz="5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/>
            <a:endParaRPr lang="fr-BE" sz="2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conducted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Kamituga (    on the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 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defTabSz="914400"/>
            <a:endParaRPr lang="fr-BE" sz="4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fr-BE" sz="40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Focus group discussions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miners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	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endParaRPr lang="fr-BE" sz="4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BE" sz="4000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fr-BE" sz="40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interviews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/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defTabSz="914400"/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BE" sz="4000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Household</a:t>
            </a:r>
            <a:r>
              <a:rPr lang="fr-BE" sz="40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216</a:t>
            </a:r>
          </a:p>
          <a:p>
            <a:pPr lvl="0" defTabSz="914400"/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size</a:t>
            </a:r>
          </a:p>
          <a:p>
            <a:pPr lvl="0" defTabSz="914400"/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BE" sz="40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observations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BE" sz="4000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r>
              <a:rPr lang="fr-BE" sz="40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/>
            <a:r>
              <a:rPr lang="fr-BE" sz="40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BE" sz="4000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defTabSz="914400"/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BE" sz="4000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Participatory</a:t>
            </a:r>
            <a:r>
              <a:rPr lang="fr-BE" sz="40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combined</a:t>
            </a:r>
            <a:endParaRPr lang="fr-BE" sz="4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fr-BE" sz="4000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Elevation</a:t>
            </a:r>
            <a:r>
              <a:rPr lang="fr-BE" sz="40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rivers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are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threatened</a:t>
            </a:r>
            <a:r>
              <a:rPr lang="fr-BE" sz="4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fr-BE" sz="4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endParaRPr lang="en-US" sz="4000" kern="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046" r="2771"/>
          <a:stretch/>
        </p:blipFill>
        <p:spPr>
          <a:xfrm>
            <a:off x="21312979" y="13465142"/>
            <a:ext cx="6480721" cy="4867911"/>
          </a:xfrm>
          <a:prstGeom prst="rect">
            <a:avLst/>
          </a:prstGeom>
        </p:spPr>
      </p:pic>
      <p:pic>
        <p:nvPicPr>
          <p:cNvPr id="1030" name="Picture 6" descr="For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657" y="15177023"/>
            <a:ext cx="8286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9384" y="13855502"/>
            <a:ext cx="13527878" cy="5915025"/>
          </a:xfrm>
          <a:prstGeom prst="round2SameRect">
            <a:avLst>
              <a:gd name="adj1" fmla="val 0"/>
              <a:gd name="adj2" fmla="val 22435"/>
            </a:avLst>
          </a:prstGeom>
          <a:solidFill>
            <a:srgbClr val="92D050">
              <a:alpha val="69804"/>
            </a:srgb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defTabSz="914400"/>
            <a:r>
              <a:rPr lang="fr-FR" sz="4400" u="sng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fr-FR" sz="4400" u="sng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u="sng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r>
              <a:rPr lang="fr-FR" sz="4400" u="sng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defTabSz="914400"/>
            <a:endParaRPr lang="fr-FR" sz="1400" u="sng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en-GB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Identifying how, how much and where mercury is used</a:t>
            </a:r>
          </a:p>
          <a:p>
            <a:pPr lvl="0" defTabSz="914400"/>
            <a:endParaRPr lang="en-GB" sz="280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en-GB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40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Analyzing</a:t>
            </a:r>
            <a:r>
              <a:rPr lang="en-GB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actions, interactions and potentials of mercury use governance stakeholders</a:t>
            </a:r>
          </a:p>
          <a:p>
            <a:pPr lvl="0" defTabSz="914400"/>
            <a:endParaRPr lang="en-GB" sz="280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en-GB" sz="4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Assessing the knowledge of miners, local population and other stakeholders regarding health and environmental threat from mercury in gold mining</a:t>
            </a:r>
            <a:endParaRPr lang="en-US" sz="40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860198564"/>
              </p:ext>
            </p:extLst>
          </p:nvPr>
        </p:nvGraphicFramePr>
        <p:xfrm>
          <a:off x="20808924" y="24840679"/>
          <a:ext cx="6984776" cy="516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484" y="40671126"/>
            <a:ext cx="2944344" cy="273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75358" y="40958447"/>
            <a:ext cx="106995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400" dirty="0">
                <a:solidFill>
                  <a:schemeClr val="bg1"/>
                </a:solidFill>
                <a:latin typeface="Bodoni MT Condensed" panose="02070606080606020203" pitchFamily="18" charset="0"/>
              </a:rPr>
              <a:t>CEGEMI</a:t>
            </a:r>
          </a:p>
          <a:p>
            <a:pPr algn="ctr"/>
            <a:r>
              <a:rPr lang="fr-BE" sz="3600" dirty="0">
                <a:solidFill>
                  <a:schemeClr val="bg1"/>
                </a:solidFill>
                <a:latin typeface="Bodoni MT Condensed" panose="02070606080606020203" pitchFamily="18" charset="0"/>
              </a:rPr>
              <a:t>Centre d’Expertise en Gestion des Mines - Expertise Center on Mining </a:t>
            </a:r>
            <a:r>
              <a:rPr lang="fr-BE" sz="3600" dirty="0" err="1">
                <a:solidFill>
                  <a:schemeClr val="bg1"/>
                </a:solidFill>
                <a:latin typeface="Bodoni MT Condensed" panose="02070606080606020203" pitchFamily="18" charset="0"/>
              </a:rPr>
              <a:t>Governance</a:t>
            </a:r>
            <a:endParaRPr lang="fr-BE" sz="3600" dirty="0">
              <a:solidFill>
                <a:schemeClr val="bg1"/>
              </a:solidFill>
              <a:latin typeface="Bodoni MT Condensed" panose="02070606080606020203" pitchFamily="18" charset="0"/>
            </a:endParaRPr>
          </a:p>
          <a:p>
            <a:pPr algn="ctr"/>
            <a:r>
              <a:rPr lang="fr-BE" sz="3600" dirty="0">
                <a:solidFill>
                  <a:schemeClr val="bg1"/>
                </a:solidFill>
                <a:latin typeface="Bodoni MT Condensed" panose="02070606080606020203" pitchFamily="18" charset="0"/>
              </a:rPr>
              <a:t>Université Catholique de Bukavu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51540" y="40646609"/>
            <a:ext cx="10513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BE" sz="32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bossissi.nkuba@ucbukavu.ac.cd </a:t>
            </a:r>
            <a:endParaRPr lang="fr-BE" sz="44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161526" y="23760559"/>
            <a:ext cx="5230574" cy="4608512"/>
            <a:chOff x="8161526" y="23760559"/>
            <a:chExt cx="5230574" cy="4608512"/>
          </a:xfrm>
        </p:grpSpPr>
        <p:pic>
          <p:nvPicPr>
            <p:cNvPr id="24" name="Picture 2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1526" y="23760559"/>
              <a:ext cx="5230574" cy="4608512"/>
            </a:xfrm>
            <a:prstGeom prst="rect">
              <a:avLst/>
            </a:prstGeom>
          </p:spPr>
        </p:pic>
        <p:sp>
          <p:nvSpPr>
            <p:cNvPr id="26" name="Star: 5 Points 25"/>
            <p:cNvSpPr/>
            <p:nvPr/>
          </p:nvSpPr>
          <p:spPr>
            <a:xfrm>
              <a:off x="11807924" y="25992807"/>
              <a:ext cx="432048" cy="470433"/>
            </a:xfrm>
            <a:prstGeom prst="star5">
              <a:avLst/>
            </a:prstGeom>
            <a:solidFill>
              <a:srgbClr val="FFFF00"/>
            </a:solidFill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</p:grpSp>
      <p:sp>
        <p:nvSpPr>
          <p:cNvPr id="28" name="Star: 5 Points 27"/>
          <p:cNvSpPr/>
          <p:nvPr/>
        </p:nvSpPr>
        <p:spPr>
          <a:xfrm>
            <a:off x="8999612" y="21766954"/>
            <a:ext cx="432048" cy="470433"/>
          </a:xfrm>
          <a:prstGeom prst="star5">
            <a:avLst/>
          </a:prstGeom>
          <a:solidFill>
            <a:srgbClr val="FFFF00"/>
          </a:solidFill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48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Kantoorthema">
  <a:themeElements>
    <a:clrScheme name="UA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IOB_presentation_ENG_poster formaat</Template>
  <TotalTime>0</TotalTime>
  <Words>516</Words>
  <Application>Microsoft Office PowerPoint</Application>
  <PresentationFormat>Custom</PresentationFormat>
  <Paragraphs>72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Bodoni MT Condensed</vt:lpstr>
      <vt:lpstr>Calibri</vt:lpstr>
      <vt:lpstr>Times New Roman</vt:lpstr>
      <vt:lpstr>Wingdings</vt:lpstr>
      <vt:lpstr>Kantoorthema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2015-04-20T12:51:30Z</dcterms:created>
  <dcterms:modified xsi:type="dcterms:W3CDTF">2016-12-01T21:41:32Z</dcterms:modified>
</cp:coreProperties>
</file>